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310" r:id="rId2"/>
    <p:sldId id="309" r:id="rId3"/>
    <p:sldId id="266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8" orient="horz" pos="4320" userDrawn="1">
          <p15:clr>
            <a:srgbClr val="A4A3A4"/>
          </p15:clr>
        </p15:guide>
        <p15:guide id="9" orient="horz" pos="23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666A"/>
    <a:srgbClr val="313C5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0B2B7F-8214-490C-80B9-8ACCFAADC8B2}" v="15" dt="2024-03-28T23:10:12.1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86531"/>
  </p:normalViewPr>
  <p:slideViewPr>
    <p:cSldViewPr snapToGrid="0" snapToObjects="1" showGuides="1">
      <p:cViewPr varScale="1">
        <p:scale>
          <a:sx n="97" d="100"/>
          <a:sy n="97" d="100"/>
        </p:scale>
        <p:origin x="1030" y="41"/>
      </p:cViewPr>
      <p:guideLst>
        <p:guide pos="2880"/>
        <p:guide orient="horz" pos="4320"/>
        <p:guide orient="horz" pos="23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annes Mahl" userId="bdea94dcb072d061" providerId="LiveId" clId="{BF0B2B7F-8214-490C-80B9-8ACCFAADC8B2}"/>
    <pc:docChg chg="undo custSel addSld delSld modSld">
      <pc:chgData name="Johannes Mahl" userId="bdea94dcb072d061" providerId="LiveId" clId="{BF0B2B7F-8214-490C-80B9-8ACCFAADC8B2}" dt="2024-03-29T18:06:40.486" v="891" actId="1038"/>
      <pc:docMkLst>
        <pc:docMk/>
      </pc:docMkLst>
      <pc:sldChg chg="del">
        <pc:chgData name="Johannes Mahl" userId="bdea94dcb072d061" providerId="LiveId" clId="{BF0B2B7F-8214-490C-80B9-8ACCFAADC8B2}" dt="2024-03-28T22:25:56.370" v="263" actId="47"/>
        <pc:sldMkLst>
          <pc:docMk/>
          <pc:sldMk cId="3863577219" sldId="260"/>
        </pc:sldMkLst>
      </pc:sldChg>
      <pc:sldChg chg="modSp add mod">
        <pc:chgData name="Johannes Mahl" userId="bdea94dcb072d061" providerId="LiveId" clId="{BF0B2B7F-8214-490C-80B9-8ACCFAADC8B2}" dt="2024-03-28T23:01:43.481" v="735" actId="1076"/>
        <pc:sldMkLst>
          <pc:docMk/>
          <pc:sldMk cId="2245049092" sldId="266"/>
        </pc:sldMkLst>
        <pc:spChg chg="mod">
          <ac:chgData name="Johannes Mahl" userId="bdea94dcb072d061" providerId="LiveId" clId="{BF0B2B7F-8214-490C-80B9-8ACCFAADC8B2}" dt="2024-03-28T23:01:43.481" v="735" actId="1076"/>
          <ac:spMkLst>
            <pc:docMk/>
            <pc:sldMk cId="2245049092" sldId="266"/>
            <ac:spMk id="9" creationId="{9595AB02-D01C-FCBF-C206-9A65CB071674}"/>
          </ac:spMkLst>
        </pc:spChg>
      </pc:sldChg>
      <pc:sldChg chg="del">
        <pc:chgData name="Johannes Mahl" userId="bdea94dcb072d061" providerId="LiveId" clId="{BF0B2B7F-8214-490C-80B9-8ACCFAADC8B2}" dt="2024-03-28T22:23:50.020" v="0" actId="47"/>
        <pc:sldMkLst>
          <pc:docMk/>
          <pc:sldMk cId="2410227590" sldId="296"/>
        </pc:sldMkLst>
      </pc:sldChg>
      <pc:sldChg chg="del">
        <pc:chgData name="Johannes Mahl" userId="bdea94dcb072d061" providerId="LiveId" clId="{BF0B2B7F-8214-490C-80B9-8ACCFAADC8B2}" dt="2024-03-28T22:23:54.559" v="1" actId="47"/>
        <pc:sldMkLst>
          <pc:docMk/>
          <pc:sldMk cId="2067299378" sldId="308"/>
        </pc:sldMkLst>
      </pc:sldChg>
      <pc:sldChg chg="addSp delSp modSp add del mod">
        <pc:chgData name="Johannes Mahl" userId="bdea94dcb072d061" providerId="LiveId" clId="{BF0B2B7F-8214-490C-80B9-8ACCFAADC8B2}" dt="2024-03-28T23:17:08.007" v="854" actId="20577"/>
        <pc:sldMkLst>
          <pc:docMk/>
          <pc:sldMk cId="3700481886" sldId="309"/>
        </pc:sldMkLst>
        <pc:spChg chg="add del mod">
          <ac:chgData name="Johannes Mahl" userId="bdea94dcb072d061" providerId="LiveId" clId="{BF0B2B7F-8214-490C-80B9-8ACCFAADC8B2}" dt="2024-03-28T22:26:30.076" v="283" actId="478"/>
          <ac:spMkLst>
            <pc:docMk/>
            <pc:sldMk cId="3700481886" sldId="309"/>
            <ac:spMk id="4" creationId="{04C2C27E-0627-1CA0-DEAC-074DF761414C}"/>
          </ac:spMkLst>
        </pc:spChg>
        <pc:spChg chg="add del mod">
          <ac:chgData name="Johannes Mahl" userId="bdea94dcb072d061" providerId="LiveId" clId="{BF0B2B7F-8214-490C-80B9-8ACCFAADC8B2}" dt="2024-03-28T22:27:29.131" v="419" actId="478"/>
          <ac:spMkLst>
            <pc:docMk/>
            <pc:sldMk cId="3700481886" sldId="309"/>
            <ac:spMk id="7" creationId="{E6312389-F7C9-62BB-10B5-CAC5A86536BF}"/>
          </ac:spMkLst>
        </pc:spChg>
        <pc:spChg chg="mod">
          <ac:chgData name="Johannes Mahl" userId="bdea94dcb072d061" providerId="LiveId" clId="{BF0B2B7F-8214-490C-80B9-8ACCFAADC8B2}" dt="2024-03-28T23:17:08.007" v="854" actId="20577"/>
          <ac:spMkLst>
            <pc:docMk/>
            <pc:sldMk cId="3700481886" sldId="309"/>
            <ac:spMk id="10" creationId="{59481AF8-BD15-114F-AEA9-70EC8B30A71E}"/>
          </ac:spMkLst>
        </pc:spChg>
        <pc:spChg chg="add mod">
          <ac:chgData name="Johannes Mahl" userId="bdea94dcb072d061" providerId="LiveId" clId="{BF0B2B7F-8214-490C-80B9-8ACCFAADC8B2}" dt="2024-03-28T22:53:22.599" v="509" actId="1076"/>
          <ac:spMkLst>
            <pc:docMk/>
            <pc:sldMk cId="3700481886" sldId="309"/>
            <ac:spMk id="12" creationId="{B92597E1-B4A3-9C04-2893-87C2EA294644}"/>
          </ac:spMkLst>
        </pc:spChg>
        <pc:spChg chg="mod">
          <ac:chgData name="Johannes Mahl" userId="bdea94dcb072d061" providerId="LiveId" clId="{BF0B2B7F-8214-490C-80B9-8ACCFAADC8B2}" dt="2024-03-28T22:34:12.990" v="421" actId="1076"/>
          <ac:spMkLst>
            <pc:docMk/>
            <pc:sldMk cId="3700481886" sldId="309"/>
            <ac:spMk id="14" creationId="{3248061D-BD4D-7357-80CC-838314C16875}"/>
          </ac:spMkLst>
        </pc:spChg>
        <pc:spChg chg="add del mod">
          <ac:chgData name="Johannes Mahl" userId="bdea94dcb072d061" providerId="LiveId" clId="{BF0B2B7F-8214-490C-80B9-8ACCFAADC8B2}" dt="2024-03-28T22:27:24.176" v="417" actId="1076"/>
          <ac:spMkLst>
            <pc:docMk/>
            <pc:sldMk cId="3700481886" sldId="309"/>
            <ac:spMk id="15" creationId="{69D81D6F-845A-F613-EE44-C483DEC5D97A}"/>
          </ac:spMkLst>
        </pc:spChg>
        <pc:spChg chg="del">
          <ac:chgData name="Johannes Mahl" userId="bdea94dcb072d061" providerId="LiveId" clId="{BF0B2B7F-8214-490C-80B9-8ACCFAADC8B2}" dt="2024-03-28T22:26:09.604" v="269" actId="478"/>
          <ac:spMkLst>
            <pc:docMk/>
            <pc:sldMk cId="3700481886" sldId="309"/>
            <ac:spMk id="20" creationId="{D9A9E41C-AECD-47AC-E777-331C4B803B91}"/>
          </ac:spMkLst>
        </pc:spChg>
        <pc:spChg chg="del">
          <ac:chgData name="Johannes Mahl" userId="bdea94dcb072d061" providerId="LiveId" clId="{BF0B2B7F-8214-490C-80B9-8ACCFAADC8B2}" dt="2024-03-28T22:26:31.979" v="284" actId="478"/>
          <ac:spMkLst>
            <pc:docMk/>
            <pc:sldMk cId="3700481886" sldId="309"/>
            <ac:spMk id="21" creationId="{27CDD5FD-2B5C-8BB1-28EC-4F4D8622E9BD}"/>
          </ac:spMkLst>
        </pc:spChg>
        <pc:spChg chg="add mod">
          <ac:chgData name="Johannes Mahl" userId="bdea94dcb072d061" providerId="LiveId" clId="{BF0B2B7F-8214-490C-80B9-8ACCFAADC8B2}" dt="2024-03-28T22:53:56.852" v="677" actId="1076"/>
          <ac:spMkLst>
            <pc:docMk/>
            <pc:sldMk cId="3700481886" sldId="309"/>
            <ac:spMk id="23" creationId="{3ADA0537-1E37-FCFE-88E7-4B0CF6D59D8E}"/>
          </ac:spMkLst>
        </pc:spChg>
        <pc:spChg chg="add mod">
          <ac:chgData name="Johannes Mahl" userId="bdea94dcb072d061" providerId="LiveId" clId="{BF0B2B7F-8214-490C-80B9-8ACCFAADC8B2}" dt="2024-03-28T22:54:11.555" v="689" actId="6549"/>
          <ac:spMkLst>
            <pc:docMk/>
            <pc:sldMk cId="3700481886" sldId="309"/>
            <ac:spMk id="25" creationId="{4C30F4EA-DAB9-BB7E-D156-FF8B60D119B4}"/>
          </ac:spMkLst>
        </pc:spChg>
        <pc:spChg chg="add mod">
          <ac:chgData name="Johannes Mahl" userId="bdea94dcb072d061" providerId="LiveId" clId="{BF0B2B7F-8214-490C-80B9-8ACCFAADC8B2}" dt="2024-03-28T23:05:22.884" v="753" actId="20577"/>
          <ac:spMkLst>
            <pc:docMk/>
            <pc:sldMk cId="3700481886" sldId="309"/>
            <ac:spMk id="27" creationId="{EC5092AE-08EB-0B95-1F49-7C81A07E3055}"/>
          </ac:spMkLst>
        </pc:spChg>
        <pc:graphicFrameChg chg="del">
          <ac:chgData name="Johannes Mahl" userId="bdea94dcb072d061" providerId="LiveId" clId="{BF0B2B7F-8214-490C-80B9-8ACCFAADC8B2}" dt="2024-03-28T22:26:23.773" v="282" actId="478"/>
          <ac:graphicFrameMkLst>
            <pc:docMk/>
            <pc:sldMk cId="3700481886" sldId="309"/>
            <ac:graphicFrameMk id="17" creationId="{4E608361-B603-8C4D-B039-BF6F90F216B0}"/>
          </ac:graphicFrameMkLst>
        </pc:graphicFrameChg>
        <pc:graphicFrameChg chg="add del mod">
          <ac:chgData name="Johannes Mahl" userId="bdea94dcb072d061" providerId="LiveId" clId="{BF0B2B7F-8214-490C-80B9-8ACCFAADC8B2}" dt="2024-03-28T22:43:33.495" v="497" actId="1076"/>
          <ac:graphicFrameMkLst>
            <pc:docMk/>
            <pc:sldMk cId="3700481886" sldId="309"/>
            <ac:graphicFrameMk id="18" creationId="{02456484-E169-364C-9EC0-49D38FFF1FF5}"/>
          </ac:graphicFrameMkLst>
        </pc:graphicFrameChg>
        <pc:picChg chg="add mod">
          <ac:chgData name="Johannes Mahl" userId="bdea94dcb072d061" providerId="LiveId" clId="{BF0B2B7F-8214-490C-80B9-8ACCFAADC8B2}" dt="2024-03-28T22:27:21.503" v="416" actId="1076"/>
          <ac:picMkLst>
            <pc:docMk/>
            <pc:sldMk cId="3700481886" sldId="309"/>
            <ac:picMk id="5" creationId="{38A17E92-8610-3414-A05B-69CBC2D41FC4}"/>
          </ac:picMkLst>
        </pc:picChg>
        <pc:picChg chg="del">
          <ac:chgData name="Johannes Mahl" userId="bdea94dcb072d061" providerId="LiveId" clId="{BF0B2B7F-8214-490C-80B9-8ACCFAADC8B2}" dt="2024-03-28T22:26:06.850" v="268" actId="478"/>
          <ac:picMkLst>
            <pc:docMk/>
            <pc:sldMk cId="3700481886" sldId="309"/>
            <ac:picMk id="16" creationId="{FFB8CDB1-1A9A-FD5A-6891-9A360AD6EBAC}"/>
          </ac:picMkLst>
        </pc:picChg>
        <pc:picChg chg="del">
          <ac:chgData name="Johannes Mahl" userId="bdea94dcb072d061" providerId="LiveId" clId="{BF0B2B7F-8214-490C-80B9-8ACCFAADC8B2}" dt="2024-03-28T22:26:06.472" v="267" actId="478"/>
          <ac:picMkLst>
            <pc:docMk/>
            <pc:sldMk cId="3700481886" sldId="309"/>
            <ac:picMk id="19" creationId="{70626B92-41F5-AF4B-1C78-3CA24FE4938F}"/>
          </ac:picMkLst>
        </pc:picChg>
        <pc:cxnChg chg="add">
          <ac:chgData name="Johannes Mahl" userId="bdea94dcb072d061" providerId="LiveId" clId="{BF0B2B7F-8214-490C-80B9-8ACCFAADC8B2}" dt="2024-03-28T22:43:40.214" v="498" actId="11529"/>
          <ac:cxnSpMkLst>
            <pc:docMk/>
            <pc:sldMk cId="3700481886" sldId="309"/>
            <ac:cxnSpMk id="11" creationId="{2AE5935C-FEFC-491B-FAD5-7C2249BCB8DD}"/>
          </ac:cxnSpMkLst>
        </pc:cxnChg>
        <pc:cxnChg chg="add mod">
          <ac:chgData name="Johannes Mahl" userId="bdea94dcb072d061" providerId="LiveId" clId="{BF0B2B7F-8214-490C-80B9-8ACCFAADC8B2}" dt="2024-03-28T22:53:29.405" v="511" actId="1076"/>
          <ac:cxnSpMkLst>
            <pc:docMk/>
            <pc:sldMk cId="3700481886" sldId="309"/>
            <ac:cxnSpMk id="22" creationId="{2601944B-E4AB-39FB-5955-A7A93E8D78D4}"/>
          </ac:cxnSpMkLst>
        </pc:cxnChg>
        <pc:cxnChg chg="add mod">
          <ac:chgData name="Johannes Mahl" userId="bdea94dcb072d061" providerId="LiveId" clId="{BF0B2B7F-8214-490C-80B9-8ACCFAADC8B2}" dt="2024-03-28T22:53:46.285" v="665" actId="1038"/>
          <ac:cxnSpMkLst>
            <pc:docMk/>
            <pc:sldMk cId="3700481886" sldId="309"/>
            <ac:cxnSpMk id="24" creationId="{872CE020-0DE6-619F-243D-205AD4644D98}"/>
          </ac:cxnSpMkLst>
        </pc:cxnChg>
        <pc:cxnChg chg="add mod">
          <ac:chgData name="Johannes Mahl" userId="bdea94dcb072d061" providerId="LiveId" clId="{BF0B2B7F-8214-490C-80B9-8ACCFAADC8B2}" dt="2024-03-28T22:54:01.662" v="679" actId="1076"/>
          <ac:cxnSpMkLst>
            <pc:docMk/>
            <pc:sldMk cId="3700481886" sldId="309"/>
            <ac:cxnSpMk id="26" creationId="{6E439A95-4382-5E3C-2B21-F5E9D95F7D1A}"/>
          </ac:cxnSpMkLst>
        </pc:cxnChg>
      </pc:sldChg>
      <pc:sldChg chg="addSp delSp modSp mod">
        <pc:chgData name="Johannes Mahl" userId="bdea94dcb072d061" providerId="LiveId" clId="{BF0B2B7F-8214-490C-80B9-8ACCFAADC8B2}" dt="2024-03-29T18:06:40.486" v="891" actId="1038"/>
        <pc:sldMkLst>
          <pc:docMk/>
          <pc:sldMk cId="4225925782" sldId="310"/>
        </pc:sldMkLst>
        <pc:spChg chg="add del mod">
          <ac:chgData name="Johannes Mahl" userId="bdea94dcb072d061" providerId="LiveId" clId="{BF0B2B7F-8214-490C-80B9-8ACCFAADC8B2}" dt="2024-03-28T22:24:29.745" v="70" actId="20577"/>
          <ac:spMkLst>
            <pc:docMk/>
            <pc:sldMk cId="4225925782" sldId="310"/>
            <ac:spMk id="3" creationId="{4303C46B-7925-4FEF-4BF2-E13D7C642303}"/>
          </ac:spMkLst>
        </pc:spChg>
        <pc:spChg chg="add del mod">
          <ac:chgData name="Johannes Mahl" userId="bdea94dcb072d061" providerId="LiveId" clId="{BF0B2B7F-8214-490C-80B9-8ACCFAADC8B2}" dt="2024-03-28T22:25:16.919" v="161" actId="20577"/>
          <ac:spMkLst>
            <pc:docMk/>
            <pc:sldMk cId="4225925782" sldId="310"/>
            <ac:spMk id="7" creationId="{D7483A6B-C331-F181-5D6B-B285EA8DBEDB}"/>
          </ac:spMkLst>
        </pc:spChg>
        <pc:spChg chg="add del mod">
          <ac:chgData name="Johannes Mahl" userId="bdea94dcb072d061" providerId="LiveId" clId="{BF0B2B7F-8214-490C-80B9-8ACCFAADC8B2}" dt="2024-03-28T22:25:23.297" v="162"/>
          <ac:spMkLst>
            <pc:docMk/>
            <pc:sldMk cId="4225925782" sldId="310"/>
            <ac:spMk id="8" creationId="{E1DC5DBC-A852-B970-53E1-87F198E5A0DA}"/>
          </ac:spMkLst>
        </pc:spChg>
        <pc:spChg chg="mod">
          <ac:chgData name="Johannes Mahl" userId="bdea94dcb072d061" providerId="LiveId" clId="{BF0B2B7F-8214-490C-80B9-8ACCFAADC8B2}" dt="2024-03-28T22:42:10.703" v="454" actId="20577"/>
          <ac:spMkLst>
            <pc:docMk/>
            <pc:sldMk cId="4225925782" sldId="310"/>
            <ac:spMk id="10" creationId="{59481AF8-BD15-114F-AEA9-70EC8B30A71E}"/>
          </ac:spMkLst>
        </pc:spChg>
        <pc:spChg chg="del">
          <ac:chgData name="Johannes Mahl" userId="bdea94dcb072d061" providerId="LiveId" clId="{BF0B2B7F-8214-490C-80B9-8ACCFAADC8B2}" dt="2024-03-28T22:24:33.536" v="72" actId="478"/>
          <ac:spMkLst>
            <pc:docMk/>
            <pc:sldMk cId="4225925782" sldId="310"/>
            <ac:spMk id="13" creationId="{9C1C3C71-AB94-DA38-B760-6B88ECE9F930}"/>
          </ac:spMkLst>
        </pc:spChg>
        <pc:spChg chg="del">
          <ac:chgData name="Johannes Mahl" userId="bdea94dcb072d061" providerId="LiveId" clId="{BF0B2B7F-8214-490C-80B9-8ACCFAADC8B2}" dt="2024-03-28T22:24:31.900" v="71" actId="478"/>
          <ac:spMkLst>
            <pc:docMk/>
            <pc:sldMk cId="4225925782" sldId="310"/>
            <ac:spMk id="15" creationId="{69D81D6F-845A-F613-EE44-C483DEC5D97A}"/>
          </ac:spMkLst>
        </pc:spChg>
        <pc:spChg chg="add mod">
          <ac:chgData name="Johannes Mahl" userId="bdea94dcb072d061" providerId="LiveId" clId="{BF0B2B7F-8214-490C-80B9-8ACCFAADC8B2}" dt="2024-03-28T22:25:40.247" v="239" actId="1038"/>
          <ac:spMkLst>
            <pc:docMk/>
            <pc:sldMk cId="4225925782" sldId="310"/>
            <ac:spMk id="16" creationId="{8CAFD399-91BB-B940-4B38-AA6C04A1D4C6}"/>
          </ac:spMkLst>
        </pc:spChg>
        <pc:spChg chg="add mod">
          <ac:chgData name="Johannes Mahl" userId="bdea94dcb072d061" providerId="LiveId" clId="{BF0B2B7F-8214-490C-80B9-8ACCFAADC8B2}" dt="2024-03-28T22:42:02.721" v="453" actId="20577"/>
          <ac:spMkLst>
            <pc:docMk/>
            <pc:sldMk cId="4225925782" sldId="310"/>
            <ac:spMk id="19" creationId="{6BA1D269-BF2F-E2AB-81EB-6293F716CA6B}"/>
          </ac:spMkLst>
        </pc:spChg>
        <pc:spChg chg="add mod">
          <ac:chgData name="Johannes Mahl" userId="bdea94dcb072d061" providerId="LiveId" clId="{BF0B2B7F-8214-490C-80B9-8ACCFAADC8B2}" dt="2024-03-28T22:42:47.368" v="496" actId="1076"/>
          <ac:spMkLst>
            <pc:docMk/>
            <pc:sldMk cId="4225925782" sldId="310"/>
            <ac:spMk id="24" creationId="{59AC3087-EFA6-BD08-8666-B482DB8D78D7}"/>
          </ac:spMkLst>
        </pc:spChg>
        <pc:spChg chg="add mod">
          <ac:chgData name="Johannes Mahl" userId="bdea94dcb072d061" providerId="LiveId" clId="{BF0B2B7F-8214-490C-80B9-8ACCFAADC8B2}" dt="2024-03-29T18:06:31.020" v="868" actId="1076"/>
          <ac:spMkLst>
            <pc:docMk/>
            <pc:sldMk cId="4225925782" sldId="310"/>
            <ac:spMk id="25" creationId="{5664142D-4A5E-02A8-C30E-F7FFD6930255}"/>
          </ac:spMkLst>
        </pc:spChg>
        <pc:spChg chg="add mod">
          <ac:chgData name="Johannes Mahl" userId="bdea94dcb072d061" providerId="LiveId" clId="{BF0B2B7F-8214-490C-80B9-8ACCFAADC8B2}" dt="2024-03-29T18:06:40.486" v="891" actId="1038"/>
          <ac:spMkLst>
            <pc:docMk/>
            <pc:sldMk cId="4225925782" sldId="310"/>
            <ac:spMk id="26" creationId="{90940378-408E-0C7F-B5E4-D0B1AEA58854}"/>
          </ac:spMkLst>
        </pc:spChg>
        <pc:spChg chg="add mod">
          <ac:chgData name="Johannes Mahl" userId="bdea94dcb072d061" providerId="LiveId" clId="{BF0B2B7F-8214-490C-80B9-8ACCFAADC8B2}" dt="2024-03-28T23:10:34.109" v="844" actId="20577"/>
          <ac:spMkLst>
            <pc:docMk/>
            <pc:sldMk cId="4225925782" sldId="310"/>
            <ac:spMk id="27" creationId="{83F50DC2-E231-5E3A-51A4-A8209AB733BD}"/>
          </ac:spMkLst>
        </pc:spChg>
        <pc:graphicFrameChg chg="del">
          <ac:chgData name="Johannes Mahl" userId="bdea94dcb072d061" providerId="LiveId" clId="{BF0B2B7F-8214-490C-80B9-8ACCFAADC8B2}" dt="2024-03-28T22:24:51.332" v="117" actId="478"/>
          <ac:graphicFrameMkLst>
            <pc:docMk/>
            <pc:sldMk cId="4225925782" sldId="310"/>
            <ac:graphicFrameMk id="18" creationId="{02456484-E169-364C-9EC0-49D38FFF1FF5}"/>
          </ac:graphicFrameMkLst>
        </pc:graphicFrameChg>
        <pc:picChg chg="mod">
          <ac:chgData name="Johannes Mahl" userId="bdea94dcb072d061" providerId="LiveId" clId="{BF0B2B7F-8214-490C-80B9-8ACCFAADC8B2}" dt="2024-03-28T22:24:47.808" v="116" actId="1076"/>
          <ac:picMkLst>
            <pc:docMk/>
            <pc:sldMk cId="4225925782" sldId="310"/>
            <ac:picMk id="5" creationId="{0E16F514-D4AE-86CE-6B84-825614DDD5F8}"/>
          </ac:picMkLst>
        </pc:picChg>
        <pc:picChg chg="del">
          <ac:chgData name="Johannes Mahl" userId="bdea94dcb072d061" providerId="LiveId" clId="{BF0B2B7F-8214-490C-80B9-8ACCFAADC8B2}" dt="2024-03-28T22:23:55.926" v="2" actId="478"/>
          <ac:picMkLst>
            <pc:docMk/>
            <pc:sldMk cId="4225925782" sldId="310"/>
            <ac:picMk id="6" creationId="{8505482A-E8E1-D3DF-F836-17A9C30A9583}"/>
          </ac:picMkLst>
        </pc:picChg>
        <pc:picChg chg="add mod">
          <ac:chgData name="Johannes Mahl" userId="bdea94dcb072d061" providerId="LiveId" clId="{BF0B2B7F-8214-490C-80B9-8ACCFAADC8B2}" dt="2024-03-28T22:25:42.153" v="257" actId="1035"/>
          <ac:picMkLst>
            <pc:docMk/>
            <pc:sldMk cId="4225925782" sldId="310"/>
            <ac:picMk id="12" creationId="{F1810C19-5E48-9CA4-14A5-EC19AF9DACE9}"/>
          </ac:picMkLst>
        </pc:picChg>
        <pc:cxnChg chg="add mod">
          <ac:chgData name="Johannes Mahl" userId="bdea94dcb072d061" providerId="LiveId" clId="{BF0B2B7F-8214-490C-80B9-8ACCFAADC8B2}" dt="2024-03-28T22:42:29.257" v="458" actId="14100"/>
          <ac:cxnSpMkLst>
            <pc:docMk/>
            <pc:sldMk cId="4225925782" sldId="310"/>
            <ac:cxnSpMk id="21" creationId="{1E15D561-08CB-9F69-5721-64C429DC2179}"/>
          </ac:cxnSpMkLst>
        </pc:cxnChg>
      </pc:sldChg>
      <pc:sldChg chg="del">
        <pc:chgData name="Johannes Mahl" userId="bdea94dcb072d061" providerId="LiveId" clId="{BF0B2B7F-8214-490C-80B9-8ACCFAADC8B2}" dt="2024-03-28T22:25:44.825" v="258" actId="47"/>
        <pc:sldMkLst>
          <pc:docMk/>
          <pc:sldMk cId="1184091344" sldId="311"/>
        </pc:sldMkLst>
      </pc:sldChg>
      <pc:sldChg chg="del">
        <pc:chgData name="Johannes Mahl" userId="bdea94dcb072d061" providerId="LiveId" clId="{BF0B2B7F-8214-490C-80B9-8ACCFAADC8B2}" dt="2024-03-28T22:25:45.658" v="259" actId="47"/>
        <pc:sldMkLst>
          <pc:docMk/>
          <pc:sldMk cId="3332694517" sldId="312"/>
        </pc:sldMkLst>
      </pc:sldChg>
      <pc:sldChg chg="del">
        <pc:chgData name="Johannes Mahl" userId="bdea94dcb072d061" providerId="LiveId" clId="{BF0B2B7F-8214-490C-80B9-8ACCFAADC8B2}" dt="2024-03-28T22:25:46.398" v="260" actId="47"/>
        <pc:sldMkLst>
          <pc:docMk/>
          <pc:sldMk cId="3088412135" sldId="313"/>
        </pc:sldMkLst>
      </pc:sldChg>
      <pc:sldChg chg="del">
        <pc:chgData name="Johannes Mahl" userId="bdea94dcb072d061" providerId="LiveId" clId="{BF0B2B7F-8214-490C-80B9-8ACCFAADC8B2}" dt="2024-03-28T22:25:48.285" v="261" actId="47"/>
        <pc:sldMkLst>
          <pc:docMk/>
          <pc:sldMk cId="1282627144" sldId="314"/>
        </pc:sldMkLst>
      </pc:sldChg>
      <pc:sldChg chg="del">
        <pc:chgData name="Johannes Mahl" userId="bdea94dcb072d061" providerId="LiveId" clId="{BF0B2B7F-8214-490C-80B9-8ACCFAADC8B2}" dt="2024-03-28T22:25:50.016" v="262" actId="47"/>
        <pc:sldMkLst>
          <pc:docMk/>
          <pc:sldMk cId="1123270656" sldId="315"/>
        </pc:sldMkLst>
      </pc:sldChg>
      <pc:sldChg chg="del">
        <pc:chgData name="Johannes Mahl" userId="bdea94dcb072d061" providerId="LiveId" clId="{BF0B2B7F-8214-490C-80B9-8ACCFAADC8B2}" dt="2024-03-28T22:25:57.328" v="264" actId="47"/>
        <pc:sldMkLst>
          <pc:docMk/>
          <pc:sldMk cId="1523395663" sldId="316"/>
        </pc:sldMkLst>
      </pc:sldChg>
    </pc:docChg>
  </pc:docChgLst>
  <pc:docChgLst>
    <pc:chgData name="Johannes Mahl" userId="bdea94dcb072d061" providerId="LiveId" clId="{26A838F5-5F1A-4864-85EA-2E55D51B9F0E}"/>
    <pc:docChg chg="undo custSel addSld delSld modSld sldOrd">
      <pc:chgData name="Johannes Mahl" userId="bdea94dcb072d061" providerId="LiveId" clId="{26A838F5-5F1A-4864-85EA-2E55D51B9F0E}" dt="2024-02-05T22:59:26.135" v="9717" actId="1038"/>
      <pc:docMkLst>
        <pc:docMk/>
      </pc:docMkLst>
      <pc:sldChg chg="del">
        <pc:chgData name="Johannes Mahl" userId="bdea94dcb072d061" providerId="LiveId" clId="{26A838F5-5F1A-4864-85EA-2E55D51B9F0E}" dt="2024-01-31T04:27:07.981" v="1" actId="47"/>
        <pc:sldMkLst>
          <pc:docMk/>
          <pc:sldMk cId="1188418490" sldId="256"/>
        </pc:sldMkLst>
      </pc:sldChg>
      <pc:sldChg chg="del">
        <pc:chgData name="Johannes Mahl" userId="bdea94dcb072d061" providerId="LiveId" clId="{26A838F5-5F1A-4864-85EA-2E55D51B9F0E}" dt="2024-01-31T04:27:03.668" v="0" actId="47"/>
        <pc:sldMkLst>
          <pc:docMk/>
          <pc:sldMk cId="2101104494" sldId="257"/>
        </pc:sldMkLst>
      </pc:sldChg>
      <pc:sldChg chg="modSp mod">
        <pc:chgData name="Johannes Mahl" userId="bdea94dcb072d061" providerId="LiveId" clId="{26A838F5-5F1A-4864-85EA-2E55D51B9F0E}" dt="2024-01-31T17:25:09.878" v="3450" actId="20577"/>
        <pc:sldMkLst>
          <pc:docMk/>
          <pc:sldMk cId="3863577219" sldId="260"/>
        </pc:sldMkLst>
        <pc:spChg chg="mod">
          <ac:chgData name="Johannes Mahl" userId="bdea94dcb072d061" providerId="LiveId" clId="{26A838F5-5F1A-4864-85EA-2E55D51B9F0E}" dt="2024-01-31T17:25:09.878" v="3450" actId="20577"/>
          <ac:spMkLst>
            <pc:docMk/>
            <pc:sldMk cId="3863577219" sldId="260"/>
            <ac:spMk id="8" creationId="{4B8C2E2C-B26B-6F4E-AB49-C52094B9A0F2}"/>
          </ac:spMkLst>
        </pc:spChg>
      </pc:sldChg>
      <pc:sldChg chg="del">
        <pc:chgData name="Johannes Mahl" userId="bdea94dcb072d061" providerId="LiveId" clId="{26A838F5-5F1A-4864-85EA-2E55D51B9F0E}" dt="2024-01-31T17:13:53.563" v="2511" actId="47"/>
        <pc:sldMkLst>
          <pc:docMk/>
          <pc:sldMk cId="2845413563" sldId="271"/>
        </pc:sldMkLst>
      </pc:sldChg>
      <pc:sldChg chg="del">
        <pc:chgData name="Johannes Mahl" userId="bdea94dcb072d061" providerId="LiveId" clId="{26A838F5-5F1A-4864-85EA-2E55D51B9F0E}" dt="2024-01-31T17:13:56.242" v="2517" actId="47"/>
        <pc:sldMkLst>
          <pc:docMk/>
          <pc:sldMk cId="3335156788" sldId="276"/>
        </pc:sldMkLst>
      </pc:sldChg>
      <pc:sldChg chg="del">
        <pc:chgData name="Johannes Mahl" userId="bdea94dcb072d061" providerId="LiveId" clId="{26A838F5-5F1A-4864-85EA-2E55D51B9F0E}" dt="2024-01-31T17:13:56.705" v="2518" actId="47"/>
        <pc:sldMkLst>
          <pc:docMk/>
          <pc:sldMk cId="659317679" sldId="277"/>
        </pc:sldMkLst>
      </pc:sldChg>
      <pc:sldChg chg="del">
        <pc:chgData name="Johannes Mahl" userId="bdea94dcb072d061" providerId="LiveId" clId="{26A838F5-5F1A-4864-85EA-2E55D51B9F0E}" dt="2024-01-31T17:14:00.231" v="2526" actId="47"/>
        <pc:sldMkLst>
          <pc:docMk/>
          <pc:sldMk cId="3833700465" sldId="278"/>
        </pc:sldMkLst>
      </pc:sldChg>
      <pc:sldChg chg="del">
        <pc:chgData name="Johannes Mahl" userId="bdea94dcb072d061" providerId="LiveId" clId="{26A838F5-5F1A-4864-85EA-2E55D51B9F0E}" dt="2024-01-31T17:14:00.625" v="2527" actId="47"/>
        <pc:sldMkLst>
          <pc:docMk/>
          <pc:sldMk cId="3420367205" sldId="279"/>
        </pc:sldMkLst>
      </pc:sldChg>
      <pc:sldChg chg="del">
        <pc:chgData name="Johannes Mahl" userId="bdea94dcb072d061" providerId="LiveId" clId="{26A838F5-5F1A-4864-85EA-2E55D51B9F0E}" dt="2024-01-31T17:14:01.479" v="2528" actId="47"/>
        <pc:sldMkLst>
          <pc:docMk/>
          <pc:sldMk cId="171639779" sldId="280"/>
        </pc:sldMkLst>
      </pc:sldChg>
      <pc:sldChg chg="del">
        <pc:chgData name="Johannes Mahl" userId="bdea94dcb072d061" providerId="LiveId" clId="{26A838F5-5F1A-4864-85EA-2E55D51B9F0E}" dt="2024-01-31T17:14:01.819" v="2529" actId="47"/>
        <pc:sldMkLst>
          <pc:docMk/>
          <pc:sldMk cId="3983631929" sldId="281"/>
        </pc:sldMkLst>
      </pc:sldChg>
      <pc:sldChg chg="del">
        <pc:chgData name="Johannes Mahl" userId="bdea94dcb072d061" providerId="LiveId" clId="{26A838F5-5F1A-4864-85EA-2E55D51B9F0E}" dt="2024-01-31T17:14:02.514" v="2530" actId="47"/>
        <pc:sldMkLst>
          <pc:docMk/>
          <pc:sldMk cId="3258499553" sldId="282"/>
        </pc:sldMkLst>
      </pc:sldChg>
      <pc:sldChg chg="del">
        <pc:chgData name="Johannes Mahl" userId="bdea94dcb072d061" providerId="LiveId" clId="{26A838F5-5F1A-4864-85EA-2E55D51B9F0E}" dt="2024-01-31T17:13:57.422" v="2520" actId="47"/>
        <pc:sldMkLst>
          <pc:docMk/>
          <pc:sldMk cId="3248728958" sldId="286"/>
        </pc:sldMkLst>
      </pc:sldChg>
      <pc:sldChg chg="del">
        <pc:chgData name="Johannes Mahl" userId="bdea94dcb072d061" providerId="LiveId" clId="{26A838F5-5F1A-4864-85EA-2E55D51B9F0E}" dt="2024-01-31T17:13:53.011" v="2510" actId="47"/>
        <pc:sldMkLst>
          <pc:docMk/>
          <pc:sldMk cId="3340308119" sldId="287"/>
        </pc:sldMkLst>
      </pc:sldChg>
      <pc:sldChg chg="del">
        <pc:chgData name="Johannes Mahl" userId="bdea94dcb072d061" providerId="LiveId" clId="{26A838F5-5F1A-4864-85EA-2E55D51B9F0E}" dt="2024-01-31T17:13:52.256" v="2509" actId="47"/>
        <pc:sldMkLst>
          <pc:docMk/>
          <pc:sldMk cId="4240873270" sldId="288"/>
        </pc:sldMkLst>
      </pc:sldChg>
      <pc:sldChg chg="del">
        <pc:chgData name="Johannes Mahl" userId="bdea94dcb072d061" providerId="LiveId" clId="{26A838F5-5F1A-4864-85EA-2E55D51B9F0E}" dt="2024-01-31T17:13:54.660" v="2513" actId="47"/>
        <pc:sldMkLst>
          <pc:docMk/>
          <pc:sldMk cId="151004763" sldId="289"/>
        </pc:sldMkLst>
      </pc:sldChg>
      <pc:sldChg chg="del">
        <pc:chgData name="Johannes Mahl" userId="bdea94dcb072d061" providerId="LiveId" clId="{26A838F5-5F1A-4864-85EA-2E55D51B9F0E}" dt="2024-01-31T17:13:57.111" v="2519" actId="47"/>
        <pc:sldMkLst>
          <pc:docMk/>
          <pc:sldMk cId="249637848" sldId="291"/>
        </pc:sldMkLst>
      </pc:sldChg>
      <pc:sldChg chg="del">
        <pc:chgData name="Johannes Mahl" userId="bdea94dcb072d061" providerId="LiveId" clId="{26A838F5-5F1A-4864-85EA-2E55D51B9F0E}" dt="2024-01-31T17:13:55.800" v="2516" actId="47"/>
        <pc:sldMkLst>
          <pc:docMk/>
          <pc:sldMk cId="3323044204" sldId="292"/>
        </pc:sldMkLst>
      </pc:sldChg>
      <pc:sldChg chg="del">
        <pc:chgData name="Johannes Mahl" userId="bdea94dcb072d061" providerId="LiveId" clId="{26A838F5-5F1A-4864-85EA-2E55D51B9F0E}" dt="2024-01-31T04:27:12.670" v="2" actId="47"/>
        <pc:sldMkLst>
          <pc:docMk/>
          <pc:sldMk cId="4054985962" sldId="294"/>
        </pc:sldMkLst>
      </pc:sldChg>
      <pc:sldChg chg="del">
        <pc:chgData name="Johannes Mahl" userId="bdea94dcb072d061" providerId="LiveId" clId="{26A838F5-5F1A-4864-85EA-2E55D51B9F0E}" dt="2024-01-31T04:27:13.688" v="3" actId="47"/>
        <pc:sldMkLst>
          <pc:docMk/>
          <pc:sldMk cId="3087583954" sldId="295"/>
        </pc:sldMkLst>
      </pc:sldChg>
      <pc:sldChg chg="addSp modSp mod">
        <pc:chgData name="Johannes Mahl" userId="bdea94dcb072d061" providerId="LiveId" clId="{26A838F5-5F1A-4864-85EA-2E55D51B9F0E}" dt="2024-02-05T22:59:26.135" v="9717" actId="1038"/>
        <pc:sldMkLst>
          <pc:docMk/>
          <pc:sldMk cId="2410227590" sldId="296"/>
        </pc:sldMkLst>
        <pc:spChg chg="mod">
          <ac:chgData name="Johannes Mahl" userId="bdea94dcb072d061" providerId="LiveId" clId="{26A838F5-5F1A-4864-85EA-2E55D51B9F0E}" dt="2024-01-31T16:30:03.484" v="138" actId="14100"/>
          <ac:spMkLst>
            <pc:docMk/>
            <pc:sldMk cId="2410227590" sldId="296"/>
            <ac:spMk id="12" creationId="{69B50A73-266E-0B44-8939-0C5227C83776}"/>
          </ac:spMkLst>
        </pc:spChg>
        <pc:spChg chg="mod">
          <ac:chgData name="Johannes Mahl" userId="bdea94dcb072d061" providerId="LiveId" clId="{26A838F5-5F1A-4864-85EA-2E55D51B9F0E}" dt="2024-01-31T16:30:58.388" v="299" actId="14100"/>
          <ac:spMkLst>
            <pc:docMk/>
            <pc:sldMk cId="2410227590" sldId="296"/>
            <ac:spMk id="13" creationId="{1D5773DE-2A24-5A46-A359-5B3DCC6AF4B0}"/>
          </ac:spMkLst>
        </pc:spChg>
        <pc:spChg chg="mod">
          <ac:chgData name="Johannes Mahl" userId="bdea94dcb072d061" providerId="LiveId" clId="{26A838F5-5F1A-4864-85EA-2E55D51B9F0E}" dt="2024-01-31T16:33:10.134" v="307" actId="120"/>
          <ac:spMkLst>
            <pc:docMk/>
            <pc:sldMk cId="2410227590" sldId="296"/>
            <ac:spMk id="14" creationId="{C68280EC-F1DA-5A41-8676-D21640BF158D}"/>
          </ac:spMkLst>
        </pc:spChg>
        <pc:picChg chg="add mod">
          <ac:chgData name="Johannes Mahl" userId="bdea94dcb072d061" providerId="LiveId" clId="{26A838F5-5F1A-4864-85EA-2E55D51B9F0E}" dt="2024-01-31T16:32:48.630" v="302" actId="1076"/>
          <ac:picMkLst>
            <pc:docMk/>
            <pc:sldMk cId="2410227590" sldId="296"/>
            <ac:picMk id="3" creationId="{0F09ABBA-A4B8-B134-1192-7C86682BE3E3}"/>
          </ac:picMkLst>
        </pc:picChg>
        <pc:picChg chg="add mod">
          <ac:chgData name="Johannes Mahl" userId="bdea94dcb072d061" providerId="LiveId" clId="{26A838F5-5F1A-4864-85EA-2E55D51B9F0E}" dt="2024-01-31T16:33:03.099" v="306" actId="14100"/>
          <ac:picMkLst>
            <pc:docMk/>
            <pc:sldMk cId="2410227590" sldId="296"/>
            <ac:picMk id="4" creationId="{73217BC0-97B9-BA45-C421-0F81986CDAF4}"/>
          </ac:picMkLst>
        </pc:picChg>
        <pc:picChg chg="add mod modCrop">
          <ac:chgData name="Johannes Mahl" userId="bdea94dcb072d061" providerId="LiveId" clId="{26A838F5-5F1A-4864-85EA-2E55D51B9F0E}" dt="2024-02-05T22:59:26.135" v="9717" actId="1038"/>
          <ac:picMkLst>
            <pc:docMk/>
            <pc:sldMk cId="2410227590" sldId="296"/>
            <ac:picMk id="5" creationId="{568C83F0-F447-00D9-006E-9B1525CDDD8B}"/>
          </ac:picMkLst>
        </pc:picChg>
      </pc:sldChg>
      <pc:sldChg chg="del">
        <pc:chgData name="Johannes Mahl" userId="bdea94dcb072d061" providerId="LiveId" clId="{26A838F5-5F1A-4864-85EA-2E55D51B9F0E}" dt="2024-01-31T17:13:55.061" v="2514" actId="47"/>
        <pc:sldMkLst>
          <pc:docMk/>
          <pc:sldMk cId="3307576856" sldId="297"/>
        </pc:sldMkLst>
      </pc:sldChg>
      <pc:sldChg chg="del">
        <pc:chgData name="Johannes Mahl" userId="bdea94dcb072d061" providerId="LiveId" clId="{26A838F5-5F1A-4864-85EA-2E55D51B9F0E}" dt="2024-01-31T04:27:17.269" v="4" actId="47"/>
        <pc:sldMkLst>
          <pc:docMk/>
          <pc:sldMk cId="3795777754" sldId="298"/>
        </pc:sldMkLst>
      </pc:sldChg>
      <pc:sldChg chg="del">
        <pc:chgData name="Johannes Mahl" userId="bdea94dcb072d061" providerId="LiveId" clId="{26A838F5-5F1A-4864-85EA-2E55D51B9F0E}" dt="2024-01-31T17:13:58.407" v="2522" actId="47"/>
        <pc:sldMkLst>
          <pc:docMk/>
          <pc:sldMk cId="454213189" sldId="299"/>
        </pc:sldMkLst>
      </pc:sldChg>
      <pc:sldChg chg="del">
        <pc:chgData name="Johannes Mahl" userId="bdea94dcb072d061" providerId="LiveId" clId="{26A838F5-5F1A-4864-85EA-2E55D51B9F0E}" dt="2024-01-31T17:13:55.482" v="2515" actId="47"/>
        <pc:sldMkLst>
          <pc:docMk/>
          <pc:sldMk cId="1268418530" sldId="301"/>
        </pc:sldMkLst>
      </pc:sldChg>
      <pc:sldChg chg="del">
        <pc:chgData name="Johannes Mahl" userId="bdea94dcb072d061" providerId="LiveId" clId="{26A838F5-5F1A-4864-85EA-2E55D51B9F0E}" dt="2024-01-31T17:14:02.882" v="2531" actId="47"/>
        <pc:sldMkLst>
          <pc:docMk/>
          <pc:sldMk cId="1157517808" sldId="302"/>
        </pc:sldMkLst>
      </pc:sldChg>
      <pc:sldChg chg="del">
        <pc:chgData name="Johannes Mahl" userId="bdea94dcb072d061" providerId="LiveId" clId="{26A838F5-5F1A-4864-85EA-2E55D51B9F0E}" dt="2024-01-31T17:13:57.957" v="2521" actId="47"/>
        <pc:sldMkLst>
          <pc:docMk/>
          <pc:sldMk cId="1757725658" sldId="303"/>
        </pc:sldMkLst>
      </pc:sldChg>
      <pc:sldChg chg="del">
        <pc:chgData name="Johannes Mahl" userId="bdea94dcb072d061" providerId="LiveId" clId="{26A838F5-5F1A-4864-85EA-2E55D51B9F0E}" dt="2024-01-31T17:13:58.814" v="2523" actId="47"/>
        <pc:sldMkLst>
          <pc:docMk/>
          <pc:sldMk cId="633537989" sldId="304"/>
        </pc:sldMkLst>
      </pc:sldChg>
      <pc:sldChg chg="del">
        <pc:chgData name="Johannes Mahl" userId="bdea94dcb072d061" providerId="LiveId" clId="{26A838F5-5F1A-4864-85EA-2E55D51B9F0E}" dt="2024-01-31T17:13:59.293" v="2524" actId="47"/>
        <pc:sldMkLst>
          <pc:docMk/>
          <pc:sldMk cId="3622916694" sldId="305"/>
        </pc:sldMkLst>
      </pc:sldChg>
      <pc:sldChg chg="del">
        <pc:chgData name="Johannes Mahl" userId="bdea94dcb072d061" providerId="LiveId" clId="{26A838F5-5F1A-4864-85EA-2E55D51B9F0E}" dt="2024-01-31T17:13:59.680" v="2525" actId="47"/>
        <pc:sldMkLst>
          <pc:docMk/>
          <pc:sldMk cId="2298866557" sldId="306"/>
        </pc:sldMkLst>
      </pc:sldChg>
      <pc:sldChg chg="del">
        <pc:chgData name="Johannes Mahl" userId="bdea94dcb072d061" providerId="LiveId" clId="{26A838F5-5F1A-4864-85EA-2E55D51B9F0E}" dt="2024-01-31T17:13:54.036" v="2512" actId="47"/>
        <pc:sldMkLst>
          <pc:docMk/>
          <pc:sldMk cId="1573311507" sldId="307"/>
        </pc:sldMkLst>
      </pc:sldChg>
      <pc:sldChg chg="modSp add mod">
        <pc:chgData name="Johannes Mahl" userId="bdea94dcb072d061" providerId="LiveId" clId="{26A838F5-5F1A-4864-85EA-2E55D51B9F0E}" dt="2024-02-03T00:25:04.265" v="7018" actId="20577"/>
        <pc:sldMkLst>
          <pc:docMk/>
          <pc:sldMk cId="2067299378" sldId="308"/>
        </pc:sldMkLst>
        <pc:spChg chg="mod">
          <ac:chgData name="Johannes Mahl" userId="bdea94dcb072d061" providerId="LiveId" clId="{26A838F5-5F1A-4864-85EA-2E55D51B9F0E}" dt="2024-01-31T17:26:39.446" v="3588" actId="20577"/>
          <ac:spMkLst>
            <pc:docMk/>
            <pc:sldMk cId="2067299378" sldId="308"/>
            <ac:spMk id="2" creationId="{69F26A27-3DE7-F049-84E5-6A69DBAAB453}"/>
          </ac:spMkLst>
        </pc:spChg>
        <pc:spChg chg="mod">
          <ac:chgData name="Johannes Mahl" userId="bdea94dcb072d061" providerId="LiveId" clId="{26A838F5-5F1A-4864-85EA-2E55D51B9F0E}" dt="2024-01-31T17:28:31.343" v="3798" actId="20577"/>
          <ac:spMkLst>
            <pc:docMk/>
            <pc:sldMk cId="2067299378" sldId="308"/>
            <ac:spMk id="3" creationId="{00640F18-2E8B-2B4A-80F1-BA5FF0ABBA9D}"/>
          </ac:spMkLst>
        </pc:spChg>
        <pc:spChg chg="mod">
          <ac:chgData name="Johannes Mahl" userId="bdea94dcb072d061" providerId="LiveId" clId="{26A838F5-5F1A-4864-85EA-2E55D51B9F0E}" dt="2024-02-03T00:25:04.265" v="7018" actId="20577"/>
          <ac:spMkLst>
            <pc:docMk/>
            <pc:sldMk cId="2067299378" sldId="308"/>
            <ac:spMk id="5" creationId="{9BCEF477-AC4D-9F46-9250-4F5CFAAC8395}"/>
          </ac:spMkLst>
        </pc:spChg>
        <pc:spChg chg="mod">
          <ac:chgData name="Johannes Mahl" userId="bdea94dcb072d061" providerId="LiveId" clId="{26A838F5-5F1A-4864-85EA-2E55D51B9F0E}" dt="2024-01-31T16:52:51.372" v="2205" actId="20577"/>
          <ac:spMkLst>
            <pc:docMk/>
            <pc:sldMk cId="2067299378" sldId="308"/>
            <ac:spMk id="7" creationId="{B38CC81D-C96B-3246-A094-AFABBE2C79CE}"/>
          </ac:spMkLst>
        </pc:spChg>
      </pc:sldChg>
      <pc:sldChg chg="addSp delSp modSp add mod ord">
        <pc:chgData name="Johannes Mahl" userId="bdea94dcb072d061" providerId="LiveId" clId="{26A838F5-5F1A-4864-85EA-2E55D51B9F0E}" dt="2024-02-03T00:25:34.136" v="7020"/>
        <pc:sldMkLst>
          <pc:docMk/>
          <pc:sldMk cId="3700481886" sldId="309"/>
        </pc:sldMkLst>
        <pc:spChg chg="del">
          <ac:chgData name="Johannes Mahl" userId="bdea94dcb072d061" providerId="LiveId" clId="{26A838F5-5F1A-4864-85EA-2E55D51B9F0E}" dt="2024-01-31T16:43:58.028" v="1769" actId="478"/>
          <ac:spMkLst>
            <pc:docMk/>
            <pc:sldMk cId="3700481886" sldId="309"/>
            <ac:spMk id="2" creationId="{8E90CE93-AD05-8E40-81ED-E1D4D864EA3B}"/>
          </ac:spMkLst>
        </pc:spChg>
        <pc:spChg chg="add mod">
          <ac:chgData name="Johannes Mahl" userId="bdea94dcb072d061" providerId="LiveId" clId="{26A838F5-5F1A-4864-85EA-2E55D51B9F0E}" dt="2024-02-03T00:25:34.136" v="7020"/>
          <ac:spMkLst>
            <pc:docMk/>
            <pc:sldMk cId="3700481886" sldId="309"/>
            <ac:spMk id="2" creationId="{91029047-5B46-647F-200E-C7A9DB4C83BC}"/>
          </ac:spMkLst>
        </pc:spChg>
        <pc:spChg chg="add del mod">
          <ac:chgData name="Johannes Mahl" userId="bdea94dcb072d061" providerId="LiveId" clId="{26A838F5-5F1A-4864-85EA-2E55D51B9F0E}" dt="2024-01-31T16:44:03.404" v="1770" actId="478"/>
          <ac:spMkLst>
            <pc:docMk/>
            <pc:sldMk cId="3700481886" sldId="309"/>
            <ac:spMk id="4" creationId="{CF421434-719C-0401-BAAE-ACB3627187BA}"/>
          </ac:spMkLst>
        </pc:spChg>
        <pc:spChg chg="add del mod">
          <ac:chgData name="Johannes Mahl" userId="bdea94dcb072d061" providerId="LiveId" clId="{26A838F5-5F1A-4864-85EA-2E55D51B9F0E}" dt="2024-01-31T16:48:43.693" v="2124" actId="478"/>
          <ac:spMkLst>
            <pc:docMk/>
            <pc:sldMk cId="3700481886" sldId="309"/>
            <ac:spMk id="7" creationId="{D7483A6B-C331-F181-5D6B-B285EA8DBEDB}"/>
          </ac:spMkLst>
        </pc:spChg>
        <pc:spChg chg="del">
          <ac:chgData name="Johannes Mahl" userId="bdea94dcb072d061" providerId="LiveId" clId="{26A838F5-5F1A-4864-85EA-2E55D51B9F0E}" dt="2024-01-31T16:44:48.637" v="1849" actId="478"/>
          <ac:spMkLst>
            <pc:docMk/>
            <pc:sldMk cId="3700481886" sldId="309"/>
            <ac:spMk id="8" creationId="{BFA2703C-A7EC-8E4A-BEAC-8DAA912F03A6}"/>
          </ac:spMkLst>
        </pc:spChg>
        <pc:spChg chg="mod">
          <ac:chgData name="Johannes Mahl" userId="bdea94dcb072d061" providerId="LiveId" clId="{26A838F5-5F1A-4864-85EA-2E55D51B9F0E}" dt="2024-01-31T16:48:35.641" v="2123" actId="20577"/>
          <ac:spMkLst>
            <pc:docMk/>
            <pc:sldMk cId="3700481886" sldId="309"/>
            <ac:spMk id="10" creationId="{59481AF8-BD15-114F-AEA9-70EC8B30A71E}"/>
          </ac:spMkLst>
        </pc:spChg>
        <pc:spChg chg="add del mod">
          <ac:chgData name="Johannes Mahl" userId="bdea94dcb072d061" providerId="LiveId" clId="{26A838F5-5F1A-4864-85EA-2E55D51B9F0E}" dt="2024-01-31T16:48:59.748" v="2128" actId="478"/>
          <ac:spMkLst>
            <pc:docMk/>
            <pc:sldMk cId="3700481886" sldId="309"/>
            <ac:spMk id="11" creationId="{2AD63309-E5FE-7562-A2F3-B5AB8D1E5BE2}"/>
          </ac:spMkLst>
        </pc:spChg>
        <pc:spChg chg="del">
          <ac:chgData name="Johannes Mahl" userId="bdea94dcb072d061" providerId="LiveId" clId="{26A838F5-5F1A-4864-85EA-2E55D51B9F0E}" dt="2024-01-31T16:44:45.858" v="1848" actId="478"/>
          <ac:spMkLst>
            <pc:docMk/>
            <pc:sldMk cId="3700481886" sldId="309"/>
            <ac:spMk id="12" creationId="{220F6E33-5972-A54E-848A-FC2C01C94E2B}"/>
          </ac:spMkLst>
        </pc:spChg>
        <pc:spChg chg="add del mod">
          <ac:chgData name="Johannes Mahl" userId="bdea94dcb072d061" providerId="LiveId" clId="{26A838F5-5F1A-4864-85EA-2E55D51B9F0E}" dt="2024-01-31T16:48:56.654" v="2126" actId="478"/>
          <ac:spMkLst>
            <pc:docMk/>
            <pc:sldMk cId="3700481886" sldId="309"/>
            <ac:spMk id="13" creationId="{9C1C3C71-AB94-DA38-B760-6B88ECE9F930}"/>
          </ac:spMkLst>
        </pc:spChg>
        <pc:spChg chg="add mod">
          <ac:chgData name="Johannes Mahl" userId="bdea94dcb072d061" providerId="LiveId" clId="{26A838F5-5F1A-4864-85EA-2E55D51B9F0E}" dt="2024-01-31T16:49:28.975" v="2134" actId="1076"/>
          <ac:spMkLst>
            <pc:docMk/>
            <pc:sldMk cId="3700481886" sldId="309"/>
            <ac:spMk id="14" creationId="{3248061D-BD4D-7357-80CC-838314C16875}"/>
          </ac:spMkLst>
        </pc:spChg>
        <pc:spChg chg="add mod">
          <ac:chgData name="Johannes Mahl" userId="bdea94dcb072d061" providerId="LiveId" clId="{26A838F5-5F1A-4864-85EA-2E55D51B9F0E}" dt="2024-01-31T16:49:24.979" v="2133" actId="1076"/>
          <ac:spMkLst>
            <pc:docMk/>
            <pc:sldMk cId="3700481886" sldId="309"/>
            <ac:spMk id="15" creationId="{69D81D6F-845A-F613-EE44-C483DEC5D97A}"/>
          </ac:spMkLst>
        </pc:spChg>
        <pc:spChg chg="add mod">
          <ac:chgData name="Johannes Mahl" userId="bdea94dcb072d061" providerId="LiveId" clId="{26A838F5-5F1A-4864-85EA-2E55D51B9F0E}" dt="2024-01-31T16:51:28.199" v="2173" actId="1076"/>
          <ac:spMkLst>
            <pc:docMk/>
            <pc:sldMk cId="3700481886" sldId="309"/>
            <ac:spMk id="20" creationId="{D9A9E41C-AECD-47AC-E777-331C4B803B91}"/>
          </ac:spMkLst>
        </pc:spChg>
        <pc:spChg chg="add mod">
          <ac:chgData name="Johannes Mahl" userId="bdea94dcb072d061" providerId="LiveId" clId="{26A838F5-5F1A-4864-85EA-2E55D51B9F0E}" dt="2024-01-31T16:50:44.897" v="2160" actId="207"/>
          <ac:spMkLst>
            <pc:docMk/>
            <pc:sldMk cId="3700481886" sldId="309"/>
            <ac:spMk id="21" creationId="{27CDD5FD-2B5C-8BB1-28EC-4F4D8622E9BD}"/>
          </ac:spMkLst>
        </pc:spChg>
        <pc:graphicFrameChg chg="mod">
          <ac:chgData name="Johannes Mahl" userId="bdea94dcb072d061" providerId="LiveId" clId="{26A838F5-5F1A-4864-85EA-2E55D51B9F0E}" dt="2024-01-31T16:51:23.724" v="2172" actId="1076"/>
          <ac:graphicFrameMkLst>
            <pc:docMk/>
            <pc:sldMk cId="3700481886" sldId="309"/>
            <ac:graphicFrameMk id="17" creationId="{4E608361-B603-8C4D-B039-BF6F90F216B0}"/>
          </ac:graphicFrameMkLst>
        </pc:graphicFrameChg>
        <pc:picChg chg="add del mod">
          <ac:chgData name="Johannes Mahl" userId="bdea94dcb072d061" providerId="LiveId" clId="{26A838F5-5F1A-4864-85EA-2E55D51B9F0E}" dt="2024-01-31T16:48:57.342" v="2127" actId="478"/>
          <ac:picMkLst>
            <pc:docMk/>
            <pc:sldMk cId="3700481886" sldId="309"/>
            <ac:picMk id="5" creationId="{0E16F514-D4AE-86CE-6B84-825614DDD5F8}"/>
          </ac:picMkLst>
        </pc:picChg>
        <pc:picChg chg="add del mod">
          <ac:chgData name="Johannes Mahl" userId="bdea94dcb072d061" providerId="LiveId" clId="{26A838F5-5F1A-4864-85EA-2E55D51B9F0E}" dt="2024-01-31T16:48:54.396" v="2125" actId="478"/>
          <ac:picMkLst>
            <pc:docMk/>
            <pc:sldMk cId="3700481886" sldId="309"/>
            <ac:picMk id="6" creationId="{8505482A-E8E1-D3DF-F836-17A9C30A9583}"/>
          </ac:picMkLst>
        </pc:picChg>
        <pc:picChg chg="add mod modCrop">
          <ac:chgData name="Johannes Mahl" userId="bdea94dcb072d061" providerId="LiveId" clId="{26A838F5-5F1A-4864-85EA-2E55D51B9F0E}" dt="2024-01-31T16:49:21.483" v="2132" actId="1076"/>
          <ac:picMkLst>
            <pc:docMk/>
            <pc:sldMk cId="3700481886" sldId="309"/>
            <ac:picMk id="16" creationId="{FFB8CDB1-1A9A-FD5A-6891-9A360AD6EBAC}"/>
          </ac:picMkLst>
        </pc:picChg>
        <pc:picChg chg="add mod">
          <ac:chgData name="Johannes Mahl" userId="bdea94dcb072d061" providerId="LiveId" clId="{26A838F5-5F1A-4864-85EA-2E55D51B9F0E}" dt="2024-01-31T16:49:52.435" v="2137" actId="1076"/>
          <ac:picMkLst>
            <pc:docMk/>
            <pc:sldMk cId="3700481886" sldId="309"/>
            <ac:picMk id="19" creationId="{70626B92-41F5-AF4B-1C78-3CA24FE4938F}"/>
          </ac:picMkLst>
        </pc:picChg>
      </pc:sldChg>
      <pc:sldChg chg="addSp delSp modSp add mod">
        <pc:chgData name="Johannes Mahl" userId="bdea94dcb072d061" providerId="LiveId" clId="{26A838F5-5F1A-4864-85EA-2E55D51B9F0E}" dt="2024-02-03T00:25:31.225" v="7019"/>
        <pc:sldMkLst>
          <pc:docMk/>
          <pc:sldMk cId="4225925782" sldId="310"/>
        </pc:sldMkLst>
        <pc:spChg chg="add mod">
          <ac:chgData name="Johannes Mahl" userId="bdea94dcb072d061" providerId="LiveId" clId="{26A838F5-5F1A-4864-85EA-2E55D51B9F0E}" dt="2024-02-03T00:25:31.225" v="7019"/>
          <ac:spMkLst>
            <pc:docMk/>
            <pc:sldMk cId="4225925782" sldId="310"/>
            <ac:spMk id="2" creationId="{1FD9EA9B-AD0C-5923-9AFF-75523311BFCB}"/>
          </ac:spMkLst>
        </pc:spChg>
        <pc:spChg chg="add mod">
          <ac:chgData name="Johannes Mahl" userId="bdea94dcb072d061" providerId="LiveId" clId="{26A838F5-5F1A-4864-85EA-2E55D51B9F0E}" dt="2024-01-31T17:34:17.199" v="3875" actId="1036"/>
          <ac:spMkLst>
            <pc:docMk/>
            <pc:sldMk cId="4225925782" sldId="310"/>
            <ac:spMk id="3" creationId="{4303C46B-7925-4FEF-4BF2-E13D7C642303}"/>
          </ac:spMkLst>
        </pc:spChg>
        <pc:spChg chg="mod">
          <ac:chgData name="Johannes Mahl" userId="bdea94dcb072d061" providerId="LiveId" clId="{26A838F5-5F1A-4864-85EA-2E55D51B9F0E}" dt="2024-01-31T16:54:08.990" v="2247" actId="1035"/>
          <ac:spMkLst>
            <pc:docMk/>
            <pc:sldMk cId="4225925782" sldId="310"/>
            <ac:spMk id="7" creationId="{D7483A6B-C331-F181-5D6B-B285EA8DBEDB}"/>
          </ac:spMkLst>
        </pc:spChg>
        <pc:spChg chg="mod">
          <ac:chgData name="Johannes Mahl" userId="bdea94dcb072d061" providerId="LiveId" clId="{26A838F5-5F1A-4864-85EA-2E55D51B9F0E}" dt="2024-01-31T16:47:55.688" v="2038" actId="1035"/>
          <ac:spMkLst>
            <pc:docMk/>
            <pc:sldMk cId="4225925782" sldId="310"/>
            <ac:spMk id="9" creationId="{5688C0E7-9FB9-2640-958C-6F9E7C746177}"/>
          </ac:spMkLst>
        </pc:spChg>
        <pc:spChg chg="mod">
          <ac:chgData name="Johannes Mahl" userId="bdea94dcb072d061" providerId="LiveId" clId="{26A838F5-5F1A-4864-85EA-2E55D51B9F0E}" dt="2024-01-31T16:54:08.990" v="2247" actId="1035"/>
          <ac:spMkLst>
            <pc:docMk/>
            <pc:sldMk cId="4225925782" sldId="310"/>
            <ac:spMk id="11" creationId="{2AD63309-E5FE-7562-A2F3-B5AB8D1E5BE2}"/>
          </ac:spMkLst>
        </pc:spChg>
        <pc:spChg chg="mod">
          <ac:chgData name="Johannes Mahl" userId="bdea94dcb072d061" providerId="LiveId" clId="{26A838F5-5F1A-4864-85EA-2E55D51B9F0E}" dt="2024-01-31T16:54:08.990" v="2247" actId="1035"/>
          <ac:spMkLst>
            <pc:docMk/>
            <pc:sldMk cId="4225925782" sldId="310"/>
            <ac:spMk id="13" creationId="{9C1C3C71-AB94-DA38-B760-6B88ECE9F930}"/>
          </ac:spMkLst>
        </pc:spChg>
        <pc:spChg chg="mod">
          <ac:chgData name="Johannes Mahl" userId="bdea94dcb072d061" providerId="LiveId" clId="{26A838F5-5F1A-4864-85EA-2E55D51B9F0E}" dt="2024-01-31T16:54:08.990" v="2247" actId="1035"/>
          <ac:spMkLst>
            <pc:docMk/>
            <pc:sldMk cId="4225925782" sldId="310"/>
            <ac:spMk id="14" creationId="{3248061D-BD4D-7357-80CC-838314C16875}"/>
          </ac:spMkLst>
        </pc:spChg>
        <pc:spChg chg="mod">
          <ac:chgData name="Johannes Mahl" userId="bdea94dcb072d061" providerId="LiveId" clId="{26A838F5-5F1A-4864-85EA-2E55D51B9F0E}" dt="2024-01-31T16:54:08.990" v="2247" actId="1035"/>
          <ac:spMkLst>
            <pc:docMk/>
            <pc:sldMk cId="4225925782" sldId="310"/>
            <ac:spMk id="15" creationId="{69D81D6F-845A-F613-EE44-C483DEC5D97A}"/>
          </ac:spMkLst>
        </pc:spChg>
        <pc:graphicFrameChg chg="mod">
          <ac:chgData name="Johannes Mahl" userId="bdea94dcb072d061" providerId="LiveId" clId="{26A838F5-5F1A-4864-85EA-2E55D51B9F0E}" dt="2024-01-31T16:48:22.504" v="2104" actId="1038"/>
          <ac:graphicFrameMkLst>
            <pc:docMk/>
            <pc:sldMk cId="4225925782" sldId="310"/>
            <ac:graphicFrameMk id="17" creationId="{4E608361-B603-8C4D-B039-BF6F90F216B0}"/>
          </ac:graphicFrameMkLst>
        </pc:graphicFrameChg>
        <pc:graphicFrameChg chg="mod">
          <ac:chgData name="Johannes Mahl" userId="bdea94dcb072d061" providerId="LiveId" clId="{26A838F5-5F1A-4864-85EA-2E55D51B9F0E}" dt="2024-01-31T16:48:22.504" v="2104" actId="1038"/>
          <ac:graphicFrameMkLst>
            <pc:docMk/>
            <pc:sldMk cId="4225925782" sldId="310"/>
            <ac:graphicFrameMk id="18" creationId="{02456484-E169-364C-9EC0-49D38FFF1FF5}"/>
          </ac:graphicFrameMkLst>
        </pc:graphicFrameChg>
        <pc:picChg chg="add del mod modCrop">
          <ac:chgData name="Johannes Mahl" userId="bdea94dcb072d061" providerId="LiveId" clId="{26A838F5-5F1A-4864-85EA-2E55D51B9F0E}" dt="2024-01-31T17:34:27.709" v="3876" actId="478"/>
          <ac:picMkLst>
            <pc:docMk/>
            <pc:sldMk cId="4225925782" sldId="310"/>
            <ac:picMk id="2" creationId="{629731B4-25E7-C827-1E1D-D623F8EA87EE}"/>
          </ac:picMkLst>
        </pc:picChg>
        <pc:picChg chg="mod">
          <ac:chgData name="Johannes Mahl" userId="bdea94dcb072d061" providerId="LiveId" clId="{26A838F5-5F1A-4864-85EA-2E55D51B9F0E}" dt="2024-01-31T16:54:08.990" v="2247" actId="1035"/>
          <ac:picMkLst>
            <pc:docMk/>
            <pc:sldMk cId="4225925782" sldId="310"/>
            <ac:picMk id="5" creationId="{0E16F514-D4AE-86CE-6B84-825614DDD5F8}"/>
          </ac:picMkLst>
        </pc:picChg>
        <pc:picChg chg="mod">
          <ac:chgData name="Johannes Mahl" userId="bdea94dcb072d061" providerId="LiveId" clId="{26A838F5-5F1A-4864-85EA-2E55D51B9F0E}" dt="2024-01-31T16:54:08.990" v="2247" actId="1035"/>
          <ac:picMkLst>
            <pc:docMk/>
            <pc:sldMk cId="4225925782" sldId="310"/>
            <ac:picMk id="6" creationId="{8505482A-E8E1-D3DF-F836-17A9C30A9583}"/>
          </ac:picMkLst>
        </pc:picChg>
      </pc:sldChg>
      <pc:sldChg chg="addSp modSp add mod">
        <pc:chgData name="Johannes Mahl" userId="bdea94dcb072d061" providerId="LiveId" clId="{26A838F5-5F1A-4864-85EA-2E55D51B9F0E}" dt="2024-02-03T00:25:58.157" v="7193" actId="1037"/>
        <pc:sldMkLst>
          <pc:docMk/>
          <pc:sldMk cId="1184091344" sldId="311"/>
        </pc:sldMkLst>
        <pc:spChg chg="add mod">
          <ac:chgData name="Johannes Mahl" userId="bdea94dcb072d061" providerId="LiveId" clId="{26A838F5-5F1A-4864-85EA-2E55D51B9F0E}" dt="2024-02-03T00:25:37.752" v="7021"/>
          <ac:spMkLst>
            <pc:docMk/>
            <pc:sldMk cId="1184091344" sldId="311"/>
            <ac:spMk id="3" creationId="{E614ACAF-1612-0003-D322-1F4CCFB1CC80}"/>
          </ac:spMkLst>
        </pc:spChg>
        <pc:spChg chg="mod">
          <ac:chgData name="Johannes Mahl" userId="bdea94dcb072d061" providerId="LiveId" clId="{26A838F5-5F1A-4864-85EA-2E55D51B9F0E}" dt="2024-01-31T16:54:39.099" v="2298" actId="6549"/>
          <ac:spMkLst>
            <pc:docMk/>
            <pc:sldMk cId="1184091344" sldId="311"/>
            <ac:spMk id="10" creationId="{59481AF8-BD15-114F-AEA9-70EC8B30A71E}"/>
          </ac:spMkLst>
        </pc:spChg>
        <pc:spChg chg="mod">
          <ac:chgData name="Johannes Mahl" userId="bdea94dcb072d061" providerId="LiveId" clId="{26A838F5-5F1A-4864-85EA-2E55D51B9F0E}" dt="2024-01-31T16:55:44.861" v="2385" actId="1036"/>
          <ac:spMkLst>
            <pc:docMk/>
            <pc:sldMk cId="1184091344" sldId="311"/>
            <ac:spMk id="11" creationId="{2AD63309-E5FE-7562-A2F3-B5AB8D1E5BE2}"/>
          </ac:spMkLst>
        </pc:spChg>
        <pc:spChg chg="mod">
          <ac:chgData name="Johannes Mahl" userId="bdea94dcb072d061" providerId="LiveId" clId="{26A838F5-5F1A-4864-85EA-2E55D51B9F0E}" dt="2024-01-31T16:56:02.089" v="2430" actId="1035"/>
          <ac:spMkLst>
            <pc:docMk/>
            <pc:sldMk cId="1184091344" sldId="311"/>
            <ac:spMk id="13" creationId="{9C1C3C71-AB94-DA38-B760-6B88ECE9F930}"/>
          </ac:spMkLst>
        </pc:spChg>
        <pc:spChg chg="mod">
          <ac:chgData name="Johannes Mahl" userId="bdea94dcb072d061" providerId="LiveId" clId="{26A838F5-5F1A-4864-85EA-2E55D51B9F0E}" dt="2024-01-31T16:56:02.089" v="2430" actId="1035"/>
          <ac:spMkLst>
            <pc:docMk/>
            <pc:sldMk cId="1184091344" sldId="311"/>
            <ac:spMk id="14" creationId="{3248061D-BD4D-7357-80CC-838314C16875}"/>
          </ac:spMkLst>
        </pc:spChg>
        <pc:spChg chg="mod">
          <ac:chgData name="Johannes Mahl" userId="bdea94dcb072d061" providerId="LiveId" clId="{26A838F5-5F1A-4864-85EA-2E55D51B9F0E}" dt="2024-01-31T16:55:44.861" v="2385" actId="1036"/>
          <ac:spMkLst>
            <pc:docMk/>
            <pc:sldMk cId="1184091344" sldId="311"/>
            <ac:spMk id="15" creationId="{69D81D6F-845A-F613-EE44-C483DEC5D97A}"/>
          </ac:spMkLst>
        </pc:spChg>
        <pc:picChg chg="mod">
          <ac:chgData name="Johannes Mahl" userId="bdea94dcb072d061" providerId="LiveId" clId="{26A838F5-5F1A-4864-85EA-2E55D51B9F0E}" dt="2024-01-31T16:55:37.382" v="2372" actId="14100"/>
          <ac:picMkLst>
            <pc:docMk/>
            <pc:sldMk cId="1184091344" sldId="311"/>
            <ac:picMk id="2" creationId="{629731B4-25E7-C827-1E1D-D623F8EA87EE}"/>
          </ac:picMkLst>
        </pc:picChg>
        <pc:picChg chg="add mod">
          <ac:chgData name="Johannes Mahl" userId="bdea94dcb072d061" providerId="LiveId" clId="{26A838F5-5F1A-4864-85EA-2E55D51B9F0E}" dt="2024-01-31T17:13:17.436" v="2507" actId="1037"/>
          <ac:picMkLst>
            <pc:docMk/>
            <pc:sldMk cId="1184091344" sldId="311"/>
            <ac:picMk id="4" creationId="{0B352DC0-A0A6-CBB3-9F43-0CD0B3CAD638}"/>
          </ac:picMkLst>
        </pc:picChg>
        <pc:picChg chg="mod">
          <ac:chgData name="Johannes Mahl" userId="bdea94dcb072d061" providerId="LiveId" clId="{26A838F5-5F1A-4864-85EA-2E55D51B9F0E}" dt="2024-02-03T00:25:53.770" v="7143" actId="1038"/>
          <ac:picMkLst>
            <pc:docMk/>
            <pc:sldMk cId="1184091344" sldId="311"/>
            <ac:picMk id="5" creationId="{0E16F514-D4AE-86CE-6B84-825614DDD5F8}"/>
          </ac:picMkLst>
        </pc:picChg>
        <pc:picChg chg="mod">
          <ac:chgData name="Johannes Mahl" userId="bdea94dcb072d061" providerId="LiveId" clId="{26A838F5-5F1A-4864-85EA-2E55D51B9F0E}" dt="2024-02-03T00:25:58.157" v="7193" actId="1037"/>
          <ac:picMkLst>
            <pc:docMk/>
            <pc:sldMk cId="1184091344" sldId="311"/>
            <ac:picMk id="6" creationId="{8505482A-E8E1-D3DF-F836-17A9C30A9583}"/>
          </ac:picMkLst>
        </pc:picChg>
      </pc:sldChg>
      <pc:sldChg chg="addSp delSp modSp add mod modClrScheme chgLayout">
        <pc:chgData name="Johannes Mahl" userId="bdea94dcb072d061" providerId="LiveId" clId="{26A838F5-5F1A-4864-85EA-2E55D51B9F0E}" dt="2024-02-03T00:28:37.146" v="7221" actId="1035"/>
        <pc:sldMkLst>
          <pc:docMk/>
          <pc:sldMk cId="3332694517" sldId="312"/>
        </pc:sldMkLst>
        <pc:spChg chg="add mod">
          <ac:chgData name="Johannes Mahl" userId="bdea94dcb072d061" providerId="LiveId" clId="{26A838F5-5F1A-4864-85EA-2E55D51B9F0E}" dt="2024-02-03T00:26:06.289" v="7195"/>
          <ac:spMkLst>
            <pc:docMk/>
            <pc:sldMk cId="3332694517" sldId="312"/>
            <ac:spMk id="4" creationId="{2F76D33C-9BC9-DBC1-7B7A-BA82A9BDA52E}"/>
          </ac:spMkLst>
        </pc:spChg>
        <pc:spChg chg="add mod">
          <ac:chgData name="Johannes Mahl" userId="bdea94dcb072d061" providerId="LiveId" clId="{26A838F5-5F1A-4864-85EA-2E55D51B9F0E}" dt="2024-01-31T17:15:31.282" v="2682" actId="1037"/>
          <ac:spMkLst>
            <pc:docMk/>
            <pc:sldMk cId="3332694517" sldId="312"/>
            <ac:spMk id="5" creationId="{D9798A70-4A28-7C55-C3AF-473C817DBB91}"/>
          </ac:spMkLst>
        </pc:spChg>
        <pc:spChg chg="add mod">
          <ac:chgData name="Johannes Mahl" userId="bdea94dcb072d061" providerId="LiveId" clId="{26A838F5-5F1A-4864-85EA-2E55D51B9F0E}" dt="2024-01-31T17:15:51.736" v="2689" actId="1035"/>
          <ac:spMkLst>
            <pc:docMk/>
            <pc:sldMk cId="3332694517" sldId="312"/>
            <ac:spMk id="6" creationId="{0F0472F8-440C-9D49-C150-5393D11228F1}"/>
          </ac:spMkLst>
        </pc:spChg>
        <pc:spChg chg="add del mod ord">
          <ac:chgData name="Johannes Mahl" userId="bdea94dcb072d061" providerId="LiveId" clId="{26A838F5-5F1A-4864-85EA-2E55D51B9F0E}" dt="2024-01-31T17:16:28.208" v="2691" actId="700"/>
          <ac:spMkLst>
            <pc:docMk/>
            <pc:sldMk cId="3332694517" sldId="312"/>
            <ac:spMk id="7" creationId="{2AE7F74F-B042-79CB-1B5D-ACAF9B3F9925}"/>
          </ac:spMkLst>
        </pc:spChg>
        <pc:spChg chg="add del mod">
          <ac:chgData name="Johannes Mahl" userId="bdea94dcb072d061" providerId="LiveId" clId="{26A838F5-5F1A-4864-85EA-2E55D51B9F0E}" dt="2024-02-03T00:26:24.810" v="7199" actId="478"/>
          <ac:spMkLst>
            <pc:docMk/>
            <pc:sldMk cId="3332694517" sldId="312"/>
            <ac:spMk id="7" creationId="{E3EACC10-7B99-FE6B-4978-F3BB0AA10715}"/>
          </ac:spMkLst>
        </pc:spChg>
        <pc:spChg chg="add del mod ord">
          <ac:chgData name="Johannes Mahl" userId="bdea94dcb072d061" providerId="LiveId" clId="{26A838F5-5F1A-4864-85EA-2E55D51B9F0E}" dt="2024-01-31T17:16:28.208" v="2691" actId="700"/>
          <ac:spMkLst>
            <pc:docMk/>
            <pc:sldMk cId="3332694517" sldId="312"/>
            <ac:spMk id="8" creationId="{08C5F8B1-271E-1CA1-6434-6A77F998B5E7}"/>
          </ac:spMkLst>
        </pc:spChg>
        <pc:spChg chg="add mod">
          <ac:chgData name="Johannes Mahl" userId="bdea94dcb072d061" providerId="LiveId" clId="{26A838F5-5F1A-4864-85EA-2E55D51B9F0E}" dt="2024-02-03T00:26:21.846" v="7198"/>
          <ac:spMkLst>
            <pc:docMk/>
            <pc:sldMk cId="3332694517" sldId="312"/>
            <ac:spMk id="8" creationId="{E9574412-C130-8EBE-42EF-6DD02E86CBC3}"/>
          </ac:spMkLst>
        </pc:spChg>
        <pc:spChg chg="mod ord">
          <ac:chgData name="Johannes Mahl" userId="bdea94dcb072d061" providerId="LiveId" clId="{26A838F5-5F1A-4864-85EA-2E55D51B9F0E}" dt="2024-01-31T17:16:28.208" v="2691" actId="700"/>
          <ac:spMkLst>
            <pc:docMk/>
            <pc:sldMk cId="3332694517" sldId="312"/>
            <ac:spMk id="9" creationId="{5688C0E7-9FB9-2640-958C-6F9E7C746177}"/>
          </ac:spMkLst>
        </pc:spChg>
        <pc:spChg chg="mod ord">
          <ac:chgData name="Johannes Mahl" userId="bdea94dcb072d061" providerId="LiveId" clId="{26A838F5-5F1A-4864-85EA-2E55D51B9F0E}" dt="2024-01-31T17:16:28.208" v="2691" actId="700"/>
          <ac:spMkLst>
            <pc:docMk/>
            <pc:sldMk cId="3332694517" sldId="312"/>
            <ac:spMk id="10" creationId="{59481AF8-BD15-114F-AEA9-70EC8B30A71E}"/>
          </ac:spMkLst>
        </pc:spChg>
        <pc:spChg chg="add del mod">
          <ac:chgData name="Johannes Mahl" userId="bdea94dcb072d061" providerId="LiveId" clId="{26A838F5-5F1A-4864-85EA-2E55D51B9F0E}" dt="2024-02-03T00:26:48.690" v="7204" actId="478"/>
          <ac:spMkLst>
            <pc:docMk/>
            <pc:sldMk cId="3332694517" sldId="312"/>
            <ac:spMk id="11" creationId="{C6DF10E1-B3AC-A565-ECEE-A18F532D024A}"/>
          </ac:spMkLst>
        </pc:spChg>
        <pc:spChg chg="add mod">
          <ac:chgData name="Johannes Mahl" userId="bdea94dcb072d061" providerId="LiveId" clId="{26A838F5-5F1A-4864-85EA-2E55D51B9F0E}" dt="2024-01-31T17:16:55.770" v="2698" actId="14100"/>
          <ac:spMkLst>
            <pc:docMk/>
            <pc:sldMk cId="3332694517" sldId="312"/>
            <ac:spMk id="12" creationId="{7F032983-696C-9ADA-BD6F-8B408937AC72}"/>
          </ac:spMkLst>
        </pc:spChg>
        <pc:spChg chg="add mod">
          <ac:chgData name="Johannes Mahl" userId="bdea94dcb072d061" providerId="LiveId" clId="{26A838F5-5F1A-4864-85EA-2E55D51B9F0E}" dt="2024-02-03T00:28:37.146" v="7221" actId="1035"/>
          <ac:spMkLst>
            <pc:docMk/>
            <pc:sldMk cId="3332694517" sldId="312"/>
            <ac:spMk id="13" creationId="{A165C0FB-8D5F-D643-E20D-5BAC08447D20}"/>
          </ac:spMkLst>
        </pc:spChg>
        <pc:spChg chg="del">
          <ac:chgData name="Johannes Mahl" userId="bdea94dcb072d061" providerId="LiveId" clId="{26A838F5-5F1A-4864-85EA-2E55D51B9F0E}" dt="2024-01-31T17:14:13.896" v="2535" actId="478"/>
          <ac:spMkLst>
            <pc:docMk/>
            <pc:sldMk cId="3332694517" sldId="312"/>
            <ac:spMk id="14" creationId="{3248061D-BD4D-7357-80CC-838314C16875}"/>
          </ac:spMkLst>
        </pc:spChg>
        <pc:spChg chg="del">
          <ac:chgData name="Johannes Mahl" userId="bdea94dcb072d061" providerId="LiveId" clId="{26A838F5-5F1A-4864-85EA-2E55D51B9F0E}" dt="2024-01-31T17:14:16.140" v="2536" actId="478"/>
          <ac:spMkLst>
            <pc:docMk/>
            <pc:sldMk cId="3332694517" sldId="312"/>
            <ac:spMk id="15" creationId="{69D81D6F-845A-F613-EE44-C483DEC5D97A}"/>
          </ac:spMkLst>
        </pc:spChg>
        <pc:spChg chg="del">
          <ac:chgData name="Johannes Mahl" userId="bdea94dcb072d061" providerId="LiveId" clId="{26A838F5-5F1A-4864-85EA-2E55D51B9F0E}" dt="2024-01-31T17:14:11.359" v="2534" actId="478"/>
          <ac:spMkLst>
            <pc:docMk/>
            <pc:sldMk cId="3332694517" sldId="312"/>
            <ac:spMk id="20" creationId="{D9A9E41C-AECD-47AC-E777-331C4B803B91}"/>
          </ac:spMkLst>
        </pc:spChg>
        <pc:graphicFrameChg chg="del mod ord">
          <ac:chgData name="Johannes Mahl" userId="bdea94dcb072d061" providerId="LiveId" clId="{26A838F5-5F1A-4864-85EA-2E55D51B9F0E}" dt="2024-01-31T17:16:38.841" v="2694" actId="478"/>
          <ac:graphicFrameMkLst>
            <pc:docMk/>
            <pc:sldMk cId="3332694517" sldId="312"/>
            <ac:graphicFrameMk id="17" creationId="{4E608361-B603-8C4D-B039-BF6F90F216B0}"/>
          </ac:graphicFrameMkLst>
        </pc:graphicFrameChg>
        <pc:graphicFrameChg chg="del mod ord">
          <ac:chgData name="Johannes Mahl" userId="bdea94dcb072d061" providerId="LiveId" clId="{26A838F5-5F1A-4864-85EA-2E55D51B9F0E}" dt="2024-01-31T17:16:33.908" v="2693" actId="478"/>
          <ac:graphicFrameMkLst>
            <pc:docMk/>
            <pc:sldMk cId="3332694517" sldId="312"/>
            <ac:graphicFrameMk id="18" creationId="{02456484-E169-364C-9EC0-49D38FFF1FF5}"/>
          </ac:graphicFrameMkLst>
        </pc:graphicFrameChg>
        <pc:picChg chg="add mod modCrop">
          <ac:chgData name="Johannes Mahl" userId="bdea94dcb072d061" providerId="LiveId" clId="{26A838F5-5F1A-4864-85EA-2E55D51B9F0E}" dt="2024-01-31T17:18:19.024" v="2712" actId="732"/>
          <ac:picMkLst>
            <pc:docMk/>
            <pc:sldMk cId="3332694517" sldId="312"/>
            <ac:picMk id="2" creationId="{D5C87768-6699-32D2-B0E9-45710264C02A}"/>
          </ac:picMkLst>
        </pc:picChg>
        <pc:picChg chg="del">
          <ac:chgData name="Johannes Mahl" userId="bdea94dcb072d061" providerId="LiveId" clId="{26A838F5-5F1A-4864-85EA-2E55D51B9F0E}" dt="2024-01-31T17:14:10.357" v="2533" actId="478"/>
          <ac:picMkLst>
            <pc:docMk/>
            <pc:sldMk cId="3332694517" sldId="312"/>
            <ac:picMk id="16" creationId="{FFB8CDB1-1A9A-FD5A-6891-9A360AD6EBAC}"/>
          </ac:picMkLst>
        </pc:picChg>
        <pc:picChg chg="del">
          <ac:chgData name="Johannes Mahl" userId="bdea94dcb072d061" providerId="LiveId" clId="{26A838F5-5F1A-4864-85EA-2E55D51B9F0E}" dt="2024-01-31T17:14:09.678" v="2532" actId="478"/>
          <ac:picMkLst>
            <pc:docMk/>
            <pc:sldMk cId="3332694517" sldId="312"/>
            <ac:picMk id="19" creationId="{70626B92-41F5-AF4B-1C78-3CA24FE4938F}"/>
          </ac:picMkLst>
        </pc:picChg>
        <pc:picChg chg="add del mod">
          <ac:chgData name="Johannes Mahl" userId="bdea94dcb072d061" providerId="LiveId" clId="{26A838F5-5F1A-4864-85EA-2E55D51B9F0E}" dt="2024-01-31T17:18:34.949" v="2718" actId="21"/>
          <ac:picMkLst>
            <pc:docMk/>
            <pc:sldMk cId="3332694517" sldId="312"/>
            <ac:picMk id="22" creationId="{E591A3BA-73FE-5CE0-1A91-7713E67E4385}"/>
          </ac:picMkLst>
        </pc:picChg>
        <pc:cxnChg chg="add mod">
          <ac:chgData name="Johannes Mahl" userId="bdea94dcb072d061" providerId="LiveId" clId="{26A838F5-5F1A-4864-85EA-2E55D51B9F0E}" dt="2024-01-31T17:17:06.265" v="2699" actId="14100"/>
          <ac:cxnSpMkLst>
            <pc:docMk/>
            <pc:sldMk cId="3332694517" sldId="312"/>
            <ac:cxnSpMk id="3" creationId="{F539D115-5CF6-639A-9CB9-CA053073B21B}"/>
          </ac:cxnSpMkLst>
        </pc:cxnChg>
      </pc:sldChg>
      <pc:sldChg chg="addSp delSp modSp add mod">
        <pc:chgData name="Johannes Mahl" userId="bdea94dcb072d061" providerId="LiveId" clId="{26A838F5-5F1A-4864-85EA-2E55D51B9F0E}" dt="2024-02-03T00:29:53.474" v="7252" actId="1035"/>
        <pc:sldMkLst>
          <pc:docMk/>
          <pc:sldMk cId="3088412135" sldId="313"/>
        </pc:sldMkLst>
        <pc:spChg chg="add mod">
          <ac:chgData name="Johannes Mahl" userId="bdea94dcb072d061" providerId="LiveId" clId="{26A838F5-5F1A-4864-85EA-2E55D51B9F0E}" dt="2024-02-03T00:29:53.474" v="7252" actId="1035"/>
          <ac:spMkLst>
            <pc:docMk/>
            <pc:sldMk cId="3088412135" sldId="313"/>
            <ac:spMk id="2" creationId="{916FF08B-5F1A-148F-CABC-1DF43411E7B5}"/>
          </ac:spMkLst>
        </pc:spChg>
        <pc:spChg chg="add del mod ord">
          <ac:chgData name="Johannes Mahl" userId="bdea94dcb072d061" providerId="LiveId" clId="{26A838F5-5F1A-4864-85EA-2E55D51B9F0E}" dt="2024-01-31T17:18:57.044" v="2730" actId="1035"/>
          <ac:spMkLst>
            <pc:docMk/>
            <pc:sldMk cId="3088412135" sldId="313"/>
            <ac:spMk id="5" creationId="{D9798A70-4A28-7C55-C3AF-473C817DBB91}"/>
          </ac:spMkLst>
        </pc:spChg>
        <pc:spChg chg="mod">
          <ac:chgData name="Johannes Mahl" userId="bdea94dcb072d061" providerId="LiveId" clId="{26A838F5-5F1A-4864-85EA-2E55D51B9F0E}" dt="2024-01-31T17:19:48.631" v="2878" actId="6549"/>
          <ac:spMkLst>
            <pc:docMk/>
            <pc:sldMk cId="3088412135" sldId="313"/>
            <ac:spMk id="10" creationId="{59481AF8-BD15-114F-AEA9-70EC8B30A71E}"/>
          </ac:spMkLst>
        </pc:spChg>
        <pc:spChg chg="mod">
          <ac:chgData name="Johannes Mahl" userId="bdea94dcb072d061" providerId="LiveId" clId="{26A838F5-5F1A-4864-85EA-2E55D51B9F0E}" dt="2024-02-02T21:08:26.452" v="5928" actId="20577"/>
          <ac:spMkLst>
            <pc:docMk/>
            <pc:sldMk cId="3088412135" sldId="313"/>
            <ac:spMk id="12" creationId="{7F032983-696C-9ADA-BD6F-8B408937AC72}"/>
          </ac:spMkLst>
        </pc:spChg>
        <pc:spChg chg="add mod">
          <ac:chgData name="Johannes Mahl" userId="bdea94dcb072d061" providerId="LiveId" clId="{26A838F5-5F1A-4864-85EA-2E55D51B9F0E}" dt="2024-01-31T17:24:53.073" v="3433" actId="1037"/>
          <ac:spMkLst>
            <pc:docMk/>
            <pc:sldMk cId="3088412135" sldId="313"/>
            <ac:spMk id="14" creationId="{8B9BF8D1-B64C-63B3-C736-1BD797635F58}"/>
          </ac:spMkLst>
        </pc:spChg>
        <pc:picChg chg="del">
          <ac:chgData name="Johannes Mahl" userId="bdea94dcb072d061" providerId="LiveId" clId="{26A838F5-5F1A-4864-85EA-2E55D51B9F0E}" dt="2024-01-31T17:17:34.866" v="2701" actId="478"/>
          <ac:picMkLst>
            <pc:docMk/>
            <pc:sldMk cId="3088412135" sldId="313"/>
            <ac:picMk id="2" creationId="{D5C87768-6699-32D2-B0E9-45710264C02A}"/>
          </ac:picMkLst>
        </pc:picChg>
        <pc:picChg chg="add del mod modCrop">
          <ac:chgData name="Johannes Mahl" userId="bdea94dcb072d061" providerId="LiveId" clId="{26A838F5-5F1A-4864-85EA-2E55D51B9F0E}" dt="2024-01-31T17:18:26.895" v="2714" actId="21"/>
          <ac:picMkLst>
            <pc:docMk/>
            <pc:sldMk cId="3088412135" sldId="313"/>
            <ac:picMk id="4" creationId="{E591A3BA-73FE-5CE0-1A91-7713E67E4385}"/>
          </ac:picMkLst>
        </pc:picChg>
        <pc:picChg chg="add mod">
          <ac:chgData name="Johannes Mahl" userId="bdea94dcb072d061" providerId="LiveId" clId="{26A838F5-5F1A-4864-85EA-2E55D51B9F0E}" dt="2024-01-31T17:18:49.170" v="2724"/>
          <ac:picMkLst>
            <pc:docMk/>
            <pc:sldMk cId="3088412135" sldId="313"/>
            <ac:picMk id="7" creationId="{E591A3BA-73FE-5CE0-1A91-7713E67E4385}"/>
          </ac:picMkLst>
        </pc:picChg>
        <pc:picChg chg="add del mod">
          <ac:chgData name="Johannes Mahl" userId="bdea94dcb072d061" providerId="LiveId" clId="{26A838F5-5F1A-4864-85EA-2E55D51B9F0E}" dt="2024-01-31T17:18:43.574" v="2720" actId="21"/>
          <ac:picMkLst>
            <pc:docMk/>
            <pc:sldMk cId="3088412135" sldId="313"/>
            <ac:picMk id="22" creationId="{E591A3BA-73FE-5CE0-1A91-7713E67E4385}"/>
          </ac:picMkLst>
        </pc:picChg>
        <pc:cxnChg chg="del">
          <ac:chgData name="Johannes Mahl" userId="bdea94dcb072d061" providerId="LiveId" clId="{26A838F5-5F1A-4864-85EA-2E55D51B9F0E}" dt="2024-01-31T17:17:37.691" v="2702" actId="478"/>
          <ac:cxnSpMkLst>
            <pc:docMk/>
            <pc:sldMk cId="3088412135" sldId="313"/>
            <ac:cxnSpMk id="3" creationId="{F539D115-5CF6-639A-9CB9-CA053073B21B}"/>
          </ac:cxnSpMkLst>
        </pc:cxnChg>
        <pc:cxnChg chg="add mod">
          <ac:chgData name="Johannes Mahl" userId="bdea94dcb072d061" providerId="LiveId" clId="{26A838F5-5F1A-4864-85EA-2E55D51B9F0E}" dt="2024-01-31T17:23:25.561" v="3381" actId="14100"/>
          <ac:cxnSpMkLst>
            <pc:docMk/>
            <pc:sldMk cId="3088412135" sldId="313"/>
            <ac:cxnSpMk id="8" creationId="{1B6D6A69-D5FD-E78F-9907-718BD9EF2093}"/>
          </ac:cxnSpMkLst>
        </pc:cxnChg>
        <pc:cxnChg chg="add del mod">
          <ac:chgData name="Johannes Mahl" userId="bdea94dcb072d061" providerId="LiveId" clId="{26A838F5-5F1A-4864-85EA-2E55D51B9F0E}" dt="2024-01-31T17:23:31.336" v="3383" actId="478"/>
          <ac:cxnSpMkLst>
            <pc:docMk/>
            <pc:sldMk cId="3088412135" sldId="313"/>
            <ac:cxnSpMk id="13" creationId="{347227A7-3BE4-020A-18A6-8B7A0D62C9C7}"/>
          </ac:cxnSpMkLst>
        </pc:cxnChg>
      </pc:sldChg>
      <pc:sldChg chg="addSp delSp modSp add mod">
        <pc:chgData name="Johannes Mahl" userId="bdea94dcb072d061" providerId="LiveId" clId="{26A838F5-5F1A-4864-85EA-2E55D51B9F0E}" dt="2024-02-03T00:28:47.251" v="7223"/>
        <pc:sldMkLst>
          <pc:docMk/>
          <pc:sldMk cId="1282627144" sldId="314"/>
        </pc:sldMkLst>
        <pc:spChg chg="add mod">
          <ac:chgData name="Johannes Mahl" userId="bdea94dcb072d061" providerId="LiveId" clId="{26A838F5-5F1A-4864-85EA-2E55D51B9F0E}" dt="2024-02-03T00:28:47.251" v="7223"/>
          <ac:spMkLst>
            <pc:docMk/>
            <pc:sldMk cId="1282627144" sldId="314"/>
            <ac:spMk id="2" creationId="{0AA92AA1-B300-AFB6-061A-55F0BFD950C6}"/>
          </ac:spMkLst>
        </pc:spChg>
        <pc:spChg chg="del mod">
          <ac:chgData name="Johannes Mahl" userId="bdea94dcb072d061" providerId="LiveId" clId="{26A838F5-5F1A-4864-85EA-2E55D51B9F0E}" dt="2024-02-01T02:22:27.891" v="3883" actId="478"/>
          <ac:spMkLst>
            <pc:docMk/>
            <pc:sldMk cId="1282627144" sldId="314"/>
            <ac:spMk id="5" creationId="{D9798A70-4A28-7C55-C3AF-473C817DBB91}"/>
          </ac:spMkLst>
        </pc:spChg>
        <pc:spChg chg="del">
          <ac:chgData name="Johannes Mahl" userId="bdea94dcb072d061" providerId="LiveId" clId="{26A838F5-5F1A-4864-85EA-2E55D51B9F0E}" dt="2024-02-01T02:22:26.412" v="3882" actId="478"/>
          <ac:spMkLst>
            <pc:docMk/>
            <pc:sldMk cId="1282627144" sldId="314"/>
            <ac:spMk id="6" creationId="{0F0472F8-440C-9D49-C150-5393D11228F1}"/>
          </ac:spMkLst>
        </pc:spChg>
        <pc:spChg chg="mod">
          <ac:chgData name="Johannes Mahl" userId="bdea94dcb072d061" providerId="LiveId" clId="{26A838F5-5F1A-4864-85EA-2E55D51B9F0E}" dt="2024-02-01T02:23:02.596" v="3951" actId="20577"/>
          <ac:spMkLst>
            <pc:docMk/>
            <pc:sldMk cId="1282627144" sldId="314"/>
            <ac:spMk id="10" creationId="{59481AF8-BD15-114F-AEA9-70EC8B30A71E}"/>
          </ac:spMkLst>
        </pc:spChg>
        <pc:spChg chg="del mod">
          <ac:chgData name="Johannes Mahl" userId="bdea94dcb072d061" providerId="LiveId" clId="{26A838F5-5F1A-4864-85EA-2E55D51B9F0E}" dt="2024-02-01T02:23:18.847" v="3952" actId="931"/>
          <ac:spMkLst>
            <pc:docMk/>
            <pc:sldMk cId="1282627144" sldId="314"/>
            <ac:spMk id="12" creationId="{7F032983-696C-9ADA-BD6F-8B408937AC72}"/>
          </ac:spMkLst>
        </pc:spChg>
        <pc:spChg chg="add del mod">
          <ac:chgData name="Johannes Mahl" userId="bdea94dcb072d061" providerId="LiveId" clId="{26A838F5-5F1A-4864-85EA-2E55D51B9F0E}" dt="2024-02-01T02:24:27.571" v="3970"/>
          <ac:spMkLst>
            <pc:docMk/>
            <pc:sldMk cId="1282627144" sldId="314"/>
            <ac:spMk id="13" creationId="{0F7C3078-F302-11A9-A951-78059819DDEF}"/>
          </ac:spMkLst>
        </pc:spChg>
        <pc:spChg chg="del">
          <ac:chgData name="Johannes Mahl" userId="bdea94dcb072d061" providerId="LiveId" clId="{26A838F5-5F1A-4864-85EA-2E55D51B9F0E}" dt="2024-02-01T02:22:23.636" v="3879" actId="478"/>
          <ac:spMkLst>
            <pc:docMk/>
            <pc:sldMk cId="1282627144" sldId="314"/>
            <ac:spMk id="14" creationId="{8B9BF8D1-B64C-63B3-C736-1BD797635F58}"/>
          </ac:spMkLst>
        </pc:spChg>
        <pc:spChg chg="add mod">
          <ac:chgData name="Johannes Mahl" userId="bdea94dcb072d061" providerId="LiveId" clId="{26A838F5-5F1A-4864-85EA-2E55D51B9F0E}" dt="2024-02-02T20:34:43.532" v="4310" actId="20577"/>
          <ac:spMkLst>
            <pc:docMk/>
            <pc:sldMk cId="1282627144" sldId="314"/>
            <ac:spMk id="15" creationId="{5972955E-CCE1-2340-C5E8-560C783C597E}"/>
          </ac:spMkLst>
        </pc:spChg>
        <pc:spChg chg="add mod">
          <ac:chgData name="Johannes Mahl" userId="bdea94dcb072d061" providerId="LiveId" clId="{26A838F5-5F1A-4864-85EA-2E55D51B9F0E}" dt="2024-02-01T02:24:47.297" v="3975"/>
          <ac:spMkLst>
            <pc:docMk/>
            <pc:sldMk cId="1282627144" sldId="314"/>
            <ac:spMk id="16" creationId="{52CBF024-2530-9F9A-EDD9-BAB0A69E349A}"/>
          </ac:spMkLst>
        </pc:spChg>
        <pc:spChg chg="add mod">
          <ac:chgData name="Johannes Mahl" userId="bdea94dcb072d061" providerId="LiveId" clId="{26A838F5-5F1A-4864-85EA-2E55D51B9F0E}" dt="2024-02-01T02:26:43.203" v="4188" actId="1076"/>
          <ac:spMkLst>
            <pc:docMk/>
            <pc:sldMk cId="1282627144" sldId="314"/>
            <ac:spMk id="17" creationId="{21741D63-6C0A-FFD5-816B-893F08223876}"/>
          </ac:spMkLst>
        </pc:spChg>
        <pc:spChg chg="add del mod">
          <ac:chgData name="Johannes Mahl" userId="bdea94dcb072d061" providerId="LiveId" clId="{26A838F5-5F1A-4864-85EA-2E55D51B9F0E}" dt="2024-02-01T02:26:47.652" v="4190" actId="478"/>
          <ac:spMkLst>
            <pc:docMk/>
            <pc:sldMk cId="1282627144" sldId="314"/>
            <ac:spMk id="18" creationId="{03602EAD-7FB6-7080-11F5-CCDD8786604F}"/>
          </ac:spMkLst>
        </pc:spChg>
        <pc:spChg chg="add mod">
          <ac:chgData name="Johannes Mahl" userId="bdea94dcb072d061" providerId="LiveId" clId="{26A838F5-5F1A-4864-85EA-2E55D51B9F0E}" dt="2024-02-01T02:27:05.854" v="4206" actId="14100"/>
          <ac:spMkLst>
            <pc:docMk/>
            <pc:sldMk cId="1282627144" sldId="314"/>
            <ac:spMk id="19" creationId="{5B2A226D-6350-DC6F-B32E-94F9D39446AB}"/>
          </ac:spMkLst>
        </pc:spChg>
        <pc:picChg chg="add mod">
          <ac:chgData name="Johannes Mahl" userId="bdea94dcb072d061" providerId="LiveId" clId="{26A838F5-5F1A-4864-85EA-2E55D51B9F0E}" dt="2024-02-01T02:25:22.353" v="4118" actId="1076"/>
          <ac:picMkLst>
            <pc:docMk/>
            <pc:sldMk cId="1282627144" sldId="314"/>
            <ac:picMk id="3" creationId="{93FCB40F-AD0D-C03E-1A55-83DC57E387E3}"/>
          </ac:picMkLst>
        </pc:picChg>
        <pc:picChg chg="del">
          <ac:chgData name="Johannes Mahl" userId="bdea94dcb072d061" providerId="LiveId" clId="{26A838F5-5F1A-4864-85EA-2E55D51B9F0E}" dt="2024-02-01T02:22:22.537" v="3878" actId="478"/>
          <ac:picMkLst>
            <pc:docMk/>
            <pc:sldMk cId="1282627144" sldId="314"/>
            <ac:picMk id="7" creationId="{E591A3BA-73FE-5CE0-1A91-7713E67E4385}"/>
          </ac:picMkLst>
        </pc:picChg>
        <pc:picChg chg="add mod">
          <ac:chgData name="Johannes Mahl" userId="bdea94dcb072d061" providerId="LiveId" clId="{26A838F5-5F1A-4864-85EA-2E55D51B9F0E}" dt="2024-02-01T02:26:05.469" v="4173" actId="1076"/>
          <ac:picMkLst>
            <pc:docMk/>
            <pc:sldMk cId="1282627144" sldId="314"/>
            <ac:picMk id="11" creationId="{8007C549-AEE5-6EF3-D550-0D52425BC90E}"/>
          </ac:picMkLst>
        </pc:picChg>
        <pc:cxnChg chg="del">
          <ac:chgData name="Johannes Mahl" userId="bdea94dcb072d061" providerId="LiveId" clId="{26A838F5-5F1A-4864-85EA-2E55D51B9F0E}" dt="2024-02-01T02:22:24.324" v="3880" actId="478"/>
          <ac:cxnSpMkLst>
            <pc:docMk/>
            <pc:sldMk cId="1282627144" sldId="314"/>
            <ac:cxnSpMk id="8" creationId="{1B6D6A69-D5FD-E78F-9907-718BD9EF2093}"/>
          </ac:cxnSpMkLst>
        </pc:cxnChg>
      </pc:sldChg>
      <pc:sldChg chg="addSp delSp modSp new mod">
        <pc:chgData name="Johannes Mahl" userId="bdea94dcb072d061" providerId="LiveId" clId="{26A838F5-5F1A-4864-85EA-2E55D51B9F0E}" dt="2024-02-03T00:28:56.365" v="7226"/>
        <pc:sldMkLst>
          <pc:docMk/>
          <pc:sldMk cId="1123270656" sldId="315"/>
        </pc:sldMkLst>
        <pc:spChg chg="mod">
          <ac:chgData name="Johannes Mahl" userId="bdea94dcb072d061" providerId="LiveId" clId="{26A838F5-5F1A-4864-85EA-2E55D51B9F0E}" dt="2024-02-02T20:37:15.520" v="4506" actId="20577"/>
          <ac:spMkLst>
            <pc:docMk/>
            <pc:sldMk cId="1123270656" sldId="315"/>
            <ac:spMk id="2" creationId="{0D5ED7AC-12C0-D41E-2FFA-48F431D0A974}"/>
          </ac:spMkLst>
        </pc:spChg>
        <pc:spChg chg="del mod">
          <ac:chgData name="Johannes Mahl" userId="bdea94dcb072d061" providerId="LiveId" clId="{26A838F5-5F1A-4864-85EA-2E55D51B9F0E}" dt="2024-02-02T20:56:29.675" v="5342" actId="478"/>
          <ac:spMkLst>
            <pc:docMk/>
            <pc:sldMk cId="1123270656" sldId="315"/>
            <ac:spMk id="3" creationId="{2F4EB374-FDC3-8ECC-04EF-FBA8856F383C}"/>
          </ac:spMkLst>
        </pc:spChg>
        <pc:spChg chg="del">
          <ac:chgData name="Johannes Mahl" userId="bdea94dcb072d061" providerId="LiveId" clId="{26A838F5-5F1A-4864-85EA-2E55D51B9F0E}" dt="2024-02-03T00:28:55.510" v="7225" actId="478"/>
          <ac:spMkLst>
            <pc:docMk/>
            <pc:sldMk cId="1123270656" sldId="315"/>
            <ac:spMk id="4" creationId="{D19FDAEB-0D69-36B2-41D7-7C87985C9704}"/>
          </ac:spMkLst>
        </pc:spChg>
        <pc:spChg chg="add mod">
          <ac:chgData name="Johannes Mahl" userId="bdea94dcb072d061" providerId="LiveId" clId="{26A838F5-5F1A-4864-85EA-2E55D51B9F0E}" dt="2024-02-02T21:08:48.137" v="5955" actId="20577"/>
          <ac:spMkLst>
            <pc:docMk/>
            <pc:sldMk cId="1123270656" sldId="315"/>
            <ac:spMk id="8" creationId="{7A002E6F-4365-EB08-A62C-EA644F5CC2D6}"/>
          </ac:spMkLst>
        </pc:spChg>
        <pc:spChg chg="add mod">
          <ac:chgData name="Johannes Mahl" userId="bdea94dcb072d061" providerId="LiveId" clId="{26A838F5-5F1A-4864-85EA-2E55D51B9F0E}" dt="2024-02-03T00:28:48.875" v="7224"/>
          <ac:spMkLst>
            <pc:docMk/>
            <pc:sldMk cId="1123270656" sldId="315"/>
            <ac:spMk id="13" creationId="{839074E7-0001-BE1D-9D09-9BF22B3B67A1}"/>
          </ac:spMkLst>
        </pc:spChg>
        <pc:spChg chg="add mod">
          <ac:chgData name="Johannes Mahl" userId="bdea94dcb072d061" providerId="LiveId" clId="{26A838F5-5F1A-4864-85EA-2E55D51B9F0E}" dt="2024-02-02T20:59:52.925" v="5507" actId="164"/>
          <ac:spMkLst>
            <pc:docMk/>
            <pc:sldMk cId="1123270656" sldId="315"/>
            <ac:spMk id="14" creationId="{562391FB-32EA-4781-1B82-0A9BC9A1CB63}"/>
          </ac:spMkLst>
        </pc:spChg>
        <pc:spChg chg="add mod">
          <ac:chgData name="Johannes Mahl" userId="bdea94dcb072d061" providerId="LiveId" clId="{26A838F5-5F1A-4864-85EA-2E55D51B9F0E}" dt="2024-02-02T21:09:17.295" v="5957" actId="164"/>
          <ac:spMkLst>
            <pc:docMk/>
            <pc:sldMk cId="1123270656" sldId="315"/>
            <ac:spMk id="15" creationId="{882F9395-EF4B-A1C7-5A74-3531ABDA7DBB}"/>
          </ac:spMkLst>
        </pc:spChg>
        <pc:spChg chg="add mod">
          <ac:chgData name="Johannes Mahl" userId="bdea94dcb072d061" providerId="LiveId" clId="{26A838F5-5F1A-4864-85EA-2E55D51B9F0E}" dt="2024-02-02T21:09:17.295" v="5957" actId="164"/>
          <ac:spMkLst>
            <pc:docMk/>
            <pc:sldMk cId="1123270656" sldId="315"/>
            <ac:spMk id="16" creationId="{08F87AD3-2D8D-D985-E0E4-73B023A554E6}"/>
          </ac:spMkLst>
        </pc:spChg>
        <pc:spChg chg="add mod">
          <ac:chgData name="Johannes Mahl" userId="bdea94dcb072d061" providerId="LiveId" clId="{26A838F5-5F1A-4864-85EA-2E55D51B9F0E}" dt="2024-02-02T21:09:50.724" v="5994" actId="1038"/>
          <ac:spMkLst>
            <pc:docMk/>
            <pc:sldMk cId="1123270656" sldId="315"/>
            <ac:spMk id="17" creationId="{6C1196D1-EAA6-3576-3980-C158281ACDF2}"/>
          </ac:spMkLst>
        </pc:spChg>
        <pc:spChg chg="add mod">
          <ac:chgData name="Johannes Mahl" userId="bdea94dcb072d061" providerId="LiveId" clId="{26A838F5-5F1A-4864-85EA-2E55D51B9F0E}" dt="2024-02-03T00:28:56.365" v="7226"/>
          <ac:spMkLst>
            <pc:docMk/>
            <pc:sldMk cId="1123270656" sldId="315"/>
            <ac:spMk id="18" creationId="{8BCE0A20-5C46-3C50-86A5-FED78C4FDFFB}"/>
          </ac:spMkLst>
        </pc:spChg>
        <pc:spChg chg="add del mod">
          <ac:chgData name="Johannes Mahl" userId="bdea94dcb072d061" providerId="LiveId" clId="{26A838F5-5F1A-4864-85EA-2E55D51B9F0E}" dt="2024-02-02T20:57:54.280" v="5388" actId="478"/>
          <ac:spMkLst>
            <pc:docMk/>
            <pc:sldMk cId="1123270656" sldId="315"/>
            <ac:spMk id="19" creationId="{4E8BE6A5-3F2F-5126-BE5D-536F1DBBBE11}"/>
          </ac:spMkLst>
        </pc:spChg>
        <pc:spChg chg="add mod">
          <ac:chgData name="Johannes Mahl" userId="bdea94dcb072d061" providerId="LiveId" clId="{26A838F5-5F1A-4864-85EA-2E55D51B9F0E}" dt="2024-02-02T20:59:52.925" v="5507" actId="164"/>
          <ac:spMkLst>
            <pc:docMk/>
            <pc:sldMk cId="1123270656" sldId="315"/>
            <ac:spMk id="20" creationId="{6F78816C-4CFC-402E-145B-2231E3DACAFB}"/>
          </ac:spMkLst>
        </pc:spChg>
        <pc:spChg chg="add mod">
          <ac:chgData name="Johannes Mahl" userId="bdea94dcb072d061" providerId="LiveId" clId="{26A838F5-5F1A-4864-85EA-2E55D51B9F0E}" dt="2024-02-02T21:09:30.813" v="5958" actId="164"/>
          <ac:spMkLst>
            <pc:docMk/>
            <pc:sldMk cId="1123270656" sldId="315"/>
            <ac:spMk id="27" creationId="{E45C0203-0BCD-55BE-D576-6BC42D5A53E9}"/>
          </ac:spMkLst>
        </pc:spChg>
        <pc:spChg chg="add mod">
          <ac:chgData name="Johannes Mahl" userId="bdea94dcb072d061" providerId="LiveId" clId="{26A838F5-5F1A-4864-85EA-2E55D51B9F0E}" dt="2024-02-02T21:09:30.813" v="5958" actId="164"/>
          <ac:spMkLst>
            <pc:docMk/>
            <pc:sldMk cId="1123270656" sldId="315"/>
            <ac:spMk id="28" creationId="{99AC4833-1EC3-DBE8-1C5D-F085AF352AA9}"/>
          </ac:spMkLst>
        </pc:spChg>
        <pc:spChg chg="add mod">
          <ac:chgData name="Johannes Mahl" userId="bdea94dcb072d061" providerId="LiveId" clId="{26A838F5-5F1A-4864-85EA-2E55D51B9F0E}" dt="2024-02-02T21:09:06.260" v="5956" actId="164"/>
          <ac:spMkLst>
            <pc:docMk/>
            <pc:sldMk cId="1123270656" sldId="315"/>
            <ac:spMk id="36" creationId="{ED978589-049E-3C2B-9424-D6A65EDE87E7}"/>
          </ac:spMkLst>
        </pc:spChg>
        <pc:grpChg chg="add mod">
          <ac:chgData name="Johannes Mahl" userId="bdea94dcb072d061" providerId="LiveId" clId="{26A838F5-5F1A-4864-85EA-2E55D51B9F0E}" dt="2024-02-02T21:09:41.484" v="5979" actId="1037"/>
          <ac:grpSpMkLst>
            <pc:docMk/>
            <pc:sldMk cId="1123270656" sldId="315"/>
            <ac:grpSpMk id="3" creationId="{EBED3D37-5167-2EFE-6606-F6D66BEFFBDC}"/>
          </ac:grpSpMkLst>
        </pc:grpChg>
        <pc:grpChg chg="add mod">
          <ac:chgData name="Johannes Mahl" userId="bdea94dcb072d061" providerId="LiveId" clId="{26A838F5-5F1A-4864-85EA-2E55D51B9F0E}" dt="2024-02-02T21:09:41.484" v="5979" actId="1037"/>
          <ac:grpSpMkLst>
            <pc:docMk/>
            <pc:sldMk cId="1123270656" sldId="315"/>
            <ac:grpSpMk id="6" creationId="{5BE16EB0-B62E-4D58-EEA6-DA9E0714371B}"/>
          </ac:grpSpMkLst>
        </pc:grpChg>
        <pc:grpChg chg="add mod">
          <ac:chgData name="Johannes Mahl" userId="bdea94dcb072d061" providerId="LiveId" clId="{26A838F5-5F1A-4864-85EA-2E55D51B9F0E}" dt="2024-02-02T21:09:30.813" v="5958" actId="164"/>
          <ac:grpSpMkLst>
            <pc:docMk/>
            <pc:sldMk cId="1123270656" sldId="315"/>
            <ac:grpSpMk id="9" creationId="{ABAD8120-2C74-FCBE-005B-71FA04DE3805}"/>
          </ac:grpSpMkLst>
        </pc:grpChg>
        <pc:grpChg chg="add mod">
          <ac:chgData name="Johannes Mahl" userId="bdea94dcb072d061" providerId="LiveId" clId="{26A838F5-5F1A-4864-85EA-2E55D51B9F0E}" dt="2024-02-02T20:59:52.925" v="5507" actId="164"/>
          <ac:grpSpMkLst>
            <pc:docMk/>
            <pc:sldMk cId="1123270656" sldId="315"/>
            <ac:grpSpMk id="25" creationId="{5751B748-C8BA-B5BB-0779-4DB12944F622}"/>
          </ac:grpSpMkLst>
        </pc:grpChg>
        <pc:grpChg chg="add mod">
          <ac:chgData name="Johannes Mahl" userId="bdea94dcb072d061" providerId="LiveId" clId="{26A838F5-5F1A-4864-85EA-2E55D51B9F0E}" dt="2024-02-02T21:09:41.484" v="5979" actId="1037"/>
          <ac:grpSpMkLst>
            <pc:docMk/>
            <pc:sldMk cId="1123270656" sldId="315"/>
            <ac:grpSpMk id="26" creationId="{4E273F29-3A68-960E-BD29-F2071CF8F024}"/>
          </ac:grpSpMkLst>
        </pc:grpChg>
        <pc:picChg chg="add mod modCrop">
          <ac:chgData name="Johannes Mahl" userId="bdea94dcb072d061" providerId="LiveId" clId="{26A838F5-5F1A-4864-85EA-2E55D51B9F0E}" dt="2024-02-02T21:09:30.813" v="5958" actId="164"/>
          <ac:picMkLst>
            <pc:docMk/>
            <pc:sldMk cId="1123270656" sldId="315"/>
            <ac:picMk id="7" creationId="{96F7DC74-2CF9-E017-822C-944CE439A31B}"/>
          </ac:picMkLst>
        </pc:picChg>
        <pc:picChg chg="add mod modCrop">
          <ac:chgData name="Johannes Mahl" userId="bdea94dcb072d061" providerId="LiveId" clId="{26A838F5-5F1A-4864-85EA-2E55D51B9F0E}" dt="2024-02-02T21:09:17.295" v="5957" actId="164"/>
          <ac:picMkLst>
            <pc:docMk/>
            <pc:sldMk cId="1123270656" sldId="315"/>
            <ac:picMk id="10" creationId="{2684D48C-0AB5-7512-8966-153DAB118C34}"/>
          </ac:picMkLst>
        </pc:picChg>
        <pc:picChg chg="add mod modCrop">
          <ac:chgData name="Johannes Mahl" userId="bdea94dcb072d061" providerId="LiveId" clId="{26A838F5-5F1A-4864-85EA-2E55D51B9F0E}" dt="2024-02-02T20:59:29.966" v="5505" actId="14100"/>
          <ac:picMkLst>
            <pc:docMk/>
            <pc:sldMk cId="1123270656" sldId="315"/>
            <ac:picMk id="11" creationId="{154686B4-A1F6-87A0-843A-4F5C0790AAF6}"/>
          </ac:picMkLst>
        </pc:picChg>
        <pc:picChg chg="add mod modCrop">
          <ac:chgData name="Johannes Mahl" userId="bdea94dcb072d061" providerId="LiveId" clId="{26A838F5-5F1A-4864-85EA-2E55D51B9F0E}" dt="2024-02-02T20:59:52.925" v="5507" actId="164"/>
          <ac:picMkLst>
            <pc:docMk/>
            <pc:sldMk cId="1123270656" sldId="315"/>
            <ac:picMk id="12" creationId="{E695B792-3C38-B4FE-8213-2524D1A51AAD}"/>
          </ac:picMkLst>
        </pc:picChg>
        <pc:cxnChg chg="add mod">
          <ac:chgData name="Johannes Mahl" userId="bdea94dcb072d061" providerId="LiveId" clId="{26A838F5-5F1A-4864-85EA-2E55D51B9F0E}" dt="2024-02-02T20:59:44.098" v="5506" actId="164"/>
          <ac:cxnSpMkLst>
            <pc:docMk/>
            <pc:sldMk cId="1123270656" sldId="315"/>
            <ac:cxnSpMk id="22" creationId="{265D8E13-8CD6-6001-6B9C-69772CB39403}"/>
          </ac:cxnSpMkLst>
        </pc:cxnChg>
        <pc:cxnChg chg="add mod">
          <ac:chgData name="Johannes Mahl" userId="bdea94dcb072d061" providerId="LiveId" clId="{26A838F5-5F1A-4864-85EA-2E55D51B9F0E}" dt="2024-02-02T20:59:44.098" v="5506" actId="164"/>
          <ac:cxnSpMkLst>
            <pc:docMk/>
            <pc:sldMk cId="1123270656" sldId="315"/>
            <ac:cxnSpMk id="23" creationId="{E07694C9-C641-D888-DA4E-F8F1FE560433}"/>
          </ac:cxnSpMkLst>
        </pc:cxnChg>
        <pc:cxnChg chg="add mod">
          <ac:chgData name="Johannes Mahl" userId="bdea94dcb072d061" providerId="LiveId" clId="{26A838F5-5F1A-4864-85EA-2E55D51B9F0E}" dt="2024-02-02T20:59:44.098" v="5506" actId="164"/>
          <ac:cxnSpMkLst>
            <pc:docMk/>
            <pc:sldMk cId="1123270656" sldId="315"/>
            <ac:cxnSpMk id="24" creationId="{BF0C78A3-AB4E-5F5D-CAE6-1E0BAE1915A7}"/>
          </ac:cxnSpMkLst>
        </pc:cxnChg>
        <pc:cxnChg chg="add mod">
          <ac:chgData name="Johannes Mahl" userId="bdea94dcb072d061" providerId="LiveId" clId="{26A838F5-5F1A-4864-85EA-2E55D51B9F0E}" dt="2024-02-02T21:09:06.260" v="5956" actId="164"/>
          <ac:cxnSpMkLst>
            <pc:docMk/>
            <pc:sldMk cId="1123270656" sldId="315"/>
            <ac:cxnSpMk id="30" creationId="{89AE9793-4C5A-88A4-70C8-230743CF0C1C}"/>
          </ac:cxnSpMkLst>
        </pc:cxnChg>
        <pc:cxnChg chg="add mod">
          <ac:chgData name="Johannes Mahl" userId="bdea94dcb072d061" providerId="LiveId" clId="{26A838F5-5F1A-4864-85EA-2E55D51B9F0E}" dt="2024-02-02T21:09:06.260" v="5956" actId="164"/>
          <ac:cxnSpMkLst>
            <pc:docMk/>
            <pc:sldMk cId="1123270656" sldId="315"/>
            <ac:cxnSpMk id="32" creationId="{77DE75DA-B7B4-2ACE-409D-3F8238DA7340}"/>
          </ac:cxnSpMkLst>
        </pc:cxnChg>
        <pc:cxnChg chg="add mod">
          <ac:chgData name="Johannes Mahl" userId="bdea94dcb072d061" providerId="LiveId" clId="{26A838F5-5F1A-4864-85EA-2E55D51B9F0E}" dt="2024-02-02T21:09:06.260" v="5956" actId="164"/>
          <ac:cxnSpMkLst>
            <pc:docMk/>
            <pc:sldMk cId="1123270656" sldId="315"/>
            <ac:cxnSpMk id="34" creationId="{CD389898-F872-65E3-790A-959068631110}"/>
          </ac:cxnSpMkLst>
        </pc:cxnChg>
      </pc:sldChg>
      <pc:sldChg chg="new del">
        <pc:chgData name="Johannes Mahl" userId="bdea94dcb072d061" providerId="LiveId" clId="{26A838F5-5F1A-4864-85EA-2E55D51B9F0E}" dt="2024-02-01T02:29:51.161" v="4210" actId="47"/>
        <pc:sldMkLst>
          <pc:docMk/>
          <pc:sldMk cId="3508622280" sldId="315"/>
        </pc:sldMkLst>
      </pc:sldChg>
      <pc:sldChg chg="addSp delSp modSp new mod">
        <pc:chgData name="Johannes Mahl" userId="bdea94dcb072d061" providerId="LiveId" clId="{26A838F5-5F1A-4864-85EA-2E55D51B9F0E}" dt="2024-02-03T01:23:30.566" v="9619" actId="14100"/>
        <pc:sldMkLst>
          <pc:docMk/>
          <pc:sldMk cId="1523395663" sldId="316"/>
        </pc:sldMkLst>
        <pc:spChg chg="mod">
          <ac:chgData name="Johannes Mahl" userId="bdea94dcb072d061" providerId="LiveId" clId="{26A838F5-5F1A-4864-85EA-2E55D51B9F0E}" dt="2024-02-03T00:10:41.573" v="6071" actId="20577"/>
          <ac:spMkLst>
            <pc:docMk/>
            <pc:sldMk cId="1523395663" sldId="316"/>
            <ac:spMk id="2" creationId="{94391075-0FBD-6602-FE27-9302173F0B65}"/>
          </ac:spMkLst>
        </pc:spChg>
        <pc:spChg chg="del">
          <ac:chgData name="Johannes Mahl" userId="bdea94dcb072d061" providerId="LiveId" clId="{26A838F5-5F1A-4864-85EA-2E55D51B9F0E}" dt="2024-02-03T00:29:04.747" v="7227" actId="478"/>
          <ac:spMkLst>
            <pc:docMk/>
            <pc:sldMk cId="1523395663" sldId="316"/>
            <ac:spMk id="3" creationId="{68655CA6-F8DD-821F-DF47-7A4F507EF394}"/>
          </ac:spMkLst>
        </pc:spChg>
        <pc:spChg chg="add mod">
          <ac:chgData name="Johannes Mahl" userId="bdea94dcb072d061" providerId="LiveId" clId="{26A838F5-5F1A-4864-85EA-2E55D51B9F0E}" dt="2024-02-03T01:01:12.858" v="8054" actId="164"/>
          <ac:spMkLst>
            <pc:docMk/>
            <pc:sldMk cId="1523395663" sldId="316"/>
            <ac:spMk id="5" creationId="{E044B9E0-F8A9-56E8-69DC-551DB3FAB7BF}"/>
          </ac:spMkLst>
        </pc:spChg>
        <pc:spChg chg="add mod">
          <ac:chgData name="Johannes Mahl" userId="bdea94dcb072d061" providerId="LiveId" clId="{26A838F5-5F1A-4864-85EA-2E55D51B9F0E}" dt="2024-02-03T00:30:35.975" v="7349" actId="1037"/>
          <ac:spMkLst>
            <pc:docMk/>
            <pc:sldMk cId="1523395663" sldId="316"/>
            <ac:spMk id="7" creationId="{5FD04A20-FEE5-EEFA-E28B-1CE177867676}"/>
          </ac:spMkLst>
        </pc:spChg>
        <pc:spChg chg="add mod">
          <ac:chgData name="Johannes Mahl" userId="bdea94dcb072d061" providerId="LiveId" clId="{26A838F5-5F1A-4864-85EA-2E55D51B9F0E}" dt="2024-02-03T01:01:12.858" v="8054" actId="164"/>
          <ac:spMkLst>
            <pc:docMk/>
            <pc:sldMk cId="1523395663" sldId="316"/>
            <ac:spMk id="11" creationId="{B35B6447-FBA7-7A88-89C9-7D9EB4684D9B}"/>
          </ac:spMkLst>
        </pc:spChg>
        <pc:spChg chg="add del">
          <ac:chgData name="Johannes Mahl" userId="bdea94dcb072d061" providerId="LiveId" clId="{26A838F5-5F1A-4864-85EA-2E55D51B9F0E}" dt="2024-02-03T00:18:55.631" v="6647" actId="478"/>
          <ac:spMkLst>
            <pc:docMk/>
            <pc:sldMk cId="1523395663" sldId="316"/>
            <ac:spMk id="19" creationId="{D2CA60CE-37B9-153C-6FC6-7FC8A90A06E9}"/>
          </ac:spMkLst>
        </pc:spChg>
        <pc:spChg chg="add del mod">
          <ac:chgData name="Johannes Mahl" userId="bdea94dcb072d061" providerId="LiveId" clId="{26A838F5-5F1A-4864-85EA-2E55D51B9F0E}" dt="2024-02-03T01:23:18.937" v="9593" actId="478"/>
          <ac:spMkLst>
            <pc:docMk/>
            <pc:sldMk cId="1523395663" sldId="316"/>
            <ac:spMk id="20" creationId="{F0BD350F-8381-144C-EC4E-29EDBE75E26A}"/>
          </ac:spMkLst>
        </pc:spChg>
        <pc:spChg chg="add mod ord">
          <ac:chgData name="Johannes Mahl" userId="bdea94dcb072d061" providerId="LiveId" clId="{26A838F5-5F1A-4864-85EA-2E55D51B9F0E}" dt="2024-02-03T01:23:30.566" v="9619" actId="14100"/>
          <ac:spMkLst>
            <pc:docMk/>
            <pc:sldMk cId="1523395663" sldId="316"/>
            <ac:spMk id="22" creationId="{C28E05F0-2BAE-4430-9465-12DBA289F85E}"/>
          </ac:spMkLst>
        </pc:spChg>
        <pc:spChg chg="add mod">
          <ac:chgData name="Johannes Mahl" userId="bdea94dcb072d061" providerId="LiveId" clId="{26A838F5-5F1A-4864-85EA-2E55D51B9F0E}" dt="2024-02-03T01:06:38.659" v="8338" actId="164"/>
          <ac:spMkLst>
            <pc:docMk/>
            <pc:sldMk cId="1523395663" sldId="316"/>
            <ac:spMk id="23" creationId="{D1B6C096-83DC-52B7-7EFD-2FAD2FEBCCB7}"/>
          </ac:spMkLst>
        </pc:spChg>
        <pc:spChg chg="add mod">
          <ac:chgData name="Johannes Mahl" userId="bdea94dcb072d061" providerId="LiveId" clId="{26A838F5-5F1A-4864-85EA-2E55D51B9F0E}" dt="2024-02-03T00:29:05.718" v="7228"/>
          <ac:spMkLst>
            <pc:docMk/>
            <pc:sldMk cId="1523395663" sldId="316"/>
            <ac:spMk id="24" creationId="{81240564-74D5-1FF7-FE99-5F6683F3C76A}"/>
          </ac:spMkLst>
        </pc:spChg>
        <pc:spChg chg="add mod">
          <ac:chgData name="Johannes Mahl" userId="bdea94dcb072d061" providerId="LiveId" clId="{26A838F5-5F1A-4864-85EA-2E55D51B9F0E}" dt="2024-02-03T00:38:29.074" v="7370" actId="1076"/>
          <ac:spMkLst>
            <pc:docMk/>
            <pc:sldMk cId="1523395663" sldId="316"/>
            <ac:spMk id="25" creationId="{C8E6AE45-7F30-61FE-04B5-D9EF4A53A022}"/>
          </ac:spMkLst>
        </pc:spChg>
        <pc:spChg chg="add mod">
          <ac:chgData name="Johannes Mahl" userId="bdea94dcb072d061" providerId="LiveId" clId="{26A838F5-5F1A-4864-85EA-2E55D51B9F0E}" dt="2024-02-03T01:10:24.177" v="8856" actId="1037"/>
          <ac:spMkLst>
            <pc:docMk/>
            <pc:sldMk cId="1523395663" sldId="316"/>
            <ac:spMk id="26" creationId="{A044D508-DCF7-7803-E681-8D76379F5A1B}"/>
          </ac:spMkLst>
        </pc:spChg>
        <pc:spChg chg="add mod">
          <ac:chgData name="Johannes Mahl" userId="bdea94dcb072d061" providerId="LiveId" clId="{26A838F5-5F1A-4864-85EA-2E55D51B9F0E}" dt="2024-02-03T01:09:19.212" v="8694" actId="1036"/>
          <ac:spMkLst>
            <pc:docMk/>
            <pc:sldMk cId="1523395663" sldId="316"/>
            <ac:spMk id="27" creationId="{CBEC39D3-59F1-BC3D-0C23-73C9B0A605FA}"/>
          </ac:spMkLst>
        </pc:spChg>
        <pc:spChg chg="add del mod topLvl">
          <ac:chgData name="Johannes Mahl" userId="bdea94dcb072d061" providerId="LiveId" clId="{26A838F5-5F1A-4864-85EA-2E55D51B9F0E}" dt="2024-02-03T01:17:28.817" v="9418" actId="478"/>
          <ac:spMkLst>
            <pc:docMk/>
            <pc:sldMk cId="1523395663" sldId="316"/>
            <ac:spMk id="28" creationId="{2D034F2B-0C67-F3B6-8BAA-A4682ADF09D1}"/>
          </ac:spMkLst>
        </pc:spChg>
        <pc:spChg chg="add mod">
          <ac:chgData name="Johannes Mahl" userId="bdea94dcb072d061" providerId="LiveId" clId="{26A838F5-5F1A-4864-85EA-2E55D51B9F0E}" dt="2024-02-03T01:06:38.659" v="8338" actId="164"/>
          <ac:spMkLst>
            <pc:docMk/>
            <pc:sldMk cId="1523395663" sldId="316"/>
            <ac:spMk id="29" creationId="{D593773E-000E-256F-BC89-D629E88A077D}"/>
          </ac:spMkLst>
        </pc:spChg>
        <pc:spChg chg="add mod">
          <ac:chgData name="Johannes Mahl" userId="bdea94dcb072d061" providerId="LiveId" clId="{26A838F5-5F1A-4864-85EA-2E55D51B9F0E}" dt="2024-02-03T01:10:29.481" v="8861" actId="1038"/>
          <ac:spMkLst>
            <pc:docMk/>
            <pc:sldMk cId="1523395663" sldId="316"/>
            <ac:spMk id="34" creationId="{49FE298E-13AC-8FEA-2319-B2929184FFAD}"/>
          </ac:spMkLst>
        </pc:spChg>
        <pc:spChg chg="add mod">
          <ac:chgData name="Johannes Mahl" userId="bdea94dcb072d061" providerId="LiveId" clId="{26A838F5-5F1A-4864-85EA-2E55D51B9F0E}" dt="2024-02-03T01:23:15.194" v="9592" actId="20577"/>
          <ac:spMkLst>
            <pc:docMk/>
            <pc:sldMk cId="1523395663" sldId="316"/>
            <ac:spMk id="38" creationId="{010ADC17-CA97-D554-A350-97657ED1834B}"/>
          </ac:spMkLst>
        </pc:spChg>
        <pc:spChg chg="add mod">
          <ac:chgData name="Johannes Mahl" userId="bdea94dcb072d061" providerId="LiveId" clId="{26A838F5-5F1A-4864-85EA-2E55D51B9F0E}" dt="2024-02-03T01:19:12.603" v="9455" actId="1035"/>
          <ac:spMkLst>
            <pc:docMk/>
            <pc:sldMk cId="1523395663" sldId="316"/>
            <ac:spMk id="39" creationId="{B40AE523-F336-9153-EA19-0DD8851472F1}"/>
          </ac:spMkLst>
        </pc:spChg>
        <pc:spChg chg="add mod">
          <ac:chgData name="Johannes Mahl" userId="bdea94dcb072d061" providerId="LiveId" clId="{26A838F5-5F1A-4864-85EA-2E55D51B9F0E}" dt="2024-02-03T01:14:16.715" v="9236" actId="1076"/>
          <ac:spMkLst>
            <pc:docMk/>
            <pc:sldMk cId="1523395663" sldId="316"/>
            <ac:spMk id="41" creationId="{54B517E5-7E37-DC03-A46A-261B43B07757}"/>
          </ac:spMkLst>
        </pc:spChg>
        <pc:spChg chg="add mod">
          <ac:chgData name="Johannes Mahl" userId="bdea94dcb072d061" providerId="LiveId" clId="{26A838F5-5F1A-4864-85EA-2E55D51B9F0E}" dt="2024-02-03T01:21:51.619" v="9568" actId="1076"/>
          <ac:spMkLst>
            <pc:docMk/>
            <pc:sldMk cId="1523395663" sldId="316"/>
            <ac:spMk id="47" creationId="{F5604FFB-7CD3-AEFA-5D4D-22D9CCDAF658}"/>
          </ac:spMkLst>
        </pc:spChg>
        <pc:grpChg chg="add mod">
          <ac:chgData name="Johannes Mahl" userId="bdea94dcb072d061" providerId="LiveId" clId="{26A838F5-5F1A-4864-85EA-2E55D51B9F0E}" dt="2024-02-03T01:01:30.960" v="8085" actId="1037"/>
          <ac:grpSpMkLst>
            <pc:docMk/>
            <pc:sldMk cId="1523395663" sldId="316"/>
            <ac:grpSpMk id="13" creationId="{EE66962E-6A45-8206-A618-7E5398A3D6BF}"/>
          </ac:grpSpMkLst>
        </pc:grpChg>
        <pc:grpChg chg="add mod">
          <ac:chgData name="Johannes Mahl" userId="bdea94dcb072d061" providerId="LiveId" clId="{26A838F5-5F1A-4864-85EA-2E55D51B9F0E}" dt="2024-02-03T01:01:30.960" v="8085" actId="1037"/>
          <ac:grpSpMkLst>
            <pc:docMk/>
            <pc:sldMk cId="1523395663" sldId="316"/>
            <ac:grpSpMk id="30" creationId="{360465A1-8D05-47B5-48F9-E8ED7662F44E}"/>
          </ac:grpSpMkLst>
        </pc:grpChg>
        <pc:grpChg chg="add mod ord">
          <ac:chgData name="Johannes Mahl" userId="bdea94dcb072d061" providerId="LiveId" clId="{26A838F5-5F1A-4864-85EA-2E55D51B9F0E}" dt="2024-02-03T01:06:47.737" v="8339" actId="166"/>
          <ac:grpSpMkLst>
            <pc:docMk/>
            <pc:sldMk cId="1523395663" sldId="316"/>
            <ac:grpSpMk id="31" creationId="{653AA0DA-1F9E-0BAE-1B61-B8948C66B9AF}"/>
          </ac:grpSpMkLst>
        </pc:grpChg>
        <pc:grpChg chg="add mod topLvl">
          <ac:chgData name="Johannes Mahl" userId="bdea94dcb072d061" providerId="LiveId" clId="{26A838F5-5F1A-4864-85EA-2E55D51B9F0E}" dt="2024-02-03T01:23:21.474" v="9595" actId="1035"/>
          <ac:grpSpMkLst>
            <pc:docMk/>
            <pc:sldMk cId="1523395663" sldId="316"/>
            <ac:grpSpMk id="35" creationId="{5D49EA61-60C4-CBC6-2751-9722D7DC21B6}"/>
          </ac:grpSpMkLst>
        </pc:grpChg>
        <pc:grpChg chg="add mod">
          <ac:chgData name="Johannes Mahl" userId="bdea94dcb072d061" providerId="LiveId" clId="{26A838F5-5F1A-4864-85EA-2E55D51B9F0E}" dt="2024-02-03T01:07:54.793" v="8441" actId="1037"/>
          <ac:grpSpMkLst>
            <pc:docMk/>
            <pc:sldMk cId="1523395663" sldId="316"/>
            <ac:grpSpMk id="36" creationId="{61C64DEA-55C8-FC30-D72A-9DE850FFDAB9}"/>
          </ac:grpSpMkLst>
        </pc:grpChg>
        <pc:grpChg chg="add del mod">
          <ac:chgData name="Johannes Mahl" userId="bdea94dcb072d061" providerId="LiveId" clId="{26A838F5-5F1A-4864-85EA-2E55D51B9F0E}" dt="2024-02-03T01:17:28.817" v="9418" actId="478"/>
          <ac:grpSpMkLst>
            <pc:docMk/>
            <pc:sldMk cId="1523395663" sldId="316"/>
            <ac:grpSpMk id="37" creationId="{50A5EFC6-22B7-401C-BE4D-E8CCAF0A0A89}"/>
          </ac:grpSpMkLst>
        </pc:grpChg>
        <pc:picChg chg="add mod">
          <ac:chgData name="Johannes Mahl" userId="bdea94dcb072d061" providerId="LiveId" clId="{26A838F5-5F1A-4864-85EA-2E55D51B9F0E}" dt="2024-02-03T00:14:06.253" v="6362" actId="164"/>
          <ac:picMkLst>
            <pc:docMk/>
            <pc:sldMk cId="1523395663" sldId="316"/>
            <ac:picMk id="8" creationId="{37AB981F-B684-34BA-0889-6ED3DC6902C7}"/>
          </ac:picMkLst>
        </pc:picChg>
        <pc:picChg chg="add mod">
          <ac:chgData name="Johannes Mahl" userId="bdea94dcb072d061" providerId="LiveId" clId="{26A838F5-5F1A-4864-85EA-2E55D51B9F0E}" dt="2024-02-03T01:23:25.766" v="9618" actId="1035"/>
          <ac:picMkLst>
            <pc:docMk/>
            <pc:sldMk cId="1523395663" sldId="316"/>
            <ac:picMk id="9" creationId="{60D1EF82-D2B6-92AE-3FA2-52CB11EEAD3A}"/>
          </ac:picMkLst>
        </pc:picChg>
        <pc:picChg chg="add mod ord">
          <ac:chgData name="Johannes Mahl" userId="bdea94dcb072d061" providerId="LiveId" clId="{26A838F5-5F1A-4864-85EA-2E55D51B9F0E}" dt="2024-02-03T01:10:02.033" v="8829" actId="14100"/>
          <ac:picMkLst>
            <pc:docMk/>
            <pc:sldMk cId="1523395663" sldId="316"/>
            <ac:picMk id="18" creationId="{D571275B-BC35-4C71-CB85-6511341F9332}"/>
          </ac:picMkLst>
        </pc:picChg>
        <pc:picChg chg="add mod">
          <ac:chgData name="Johannes Mahl" userId="bdea94dcb072d061" providerId="LiveId" clId="{26A838F5-5F1A-4864-85EA-2E55D51B9F0E}" dt="2024-02-03T01:21:06.951" v="9548" actId="1036"/>
          <ac:picMkLst>
            <pc:docMk/>
            <pc:sldMk cId="1523395663" sldId="316"/>
            <ac:picMk id="46" creationId="{6FBD7FE6-41FB-7545-CF82-B22BD109D9F3}"/>
          </ac:picMkLst>
        </pc:picChg>
        <pc:cxnChg chg="add mod">
          <ac:chgData name="Johannes Mahl" userId="bdea94dcb072d061" providerId="LiveId" clId="{26A838F5-5F1A-4864-85EA-2E55D51B9F0E}" dt="2024-02-03T01:01:12.858" v="8054" actId="164"/>
          <ac:cxnSpMkLst>
            <pc:docMk/>
            <pc:sldMk cId="1523395663" sldId="316"/>
            <ac:cxnSpMk id="6" creationId="{D8817BA2-7746-D41C-75D4-2BB1EE5A3544}"/>
          </ac:cxnSpMkLst>
        </pc:cxnChg>
        <pc:cxnChg chg="add mod">
          <ac:chgData name="Johannes Mahl" userId="bdea94dcb072d061" providerId="LiveId" clId="{26A838F5-5F1A-4864-85EA-2E55D51B9F0E}" dt="2024-02-03T00:14:06.253" v="6362" actId="164"/>
          <ac:cxnSpMkLst>
            <pc:docMk/>
            <pc:sldMk cId="1523395663" sldId="316"/>
            <ac:cxnSpMk id="10" creationId="{04759AD6-66CB-D1EB-8C75-4A7FE2FD5975}"/>
          </ac:cxnSpMkLst>
        </pc:cxnChg>
        <pc:cxnChg chg="add mod">
          <ac:chgData name="Johannes Mahl" userId="bdea94dcb072d061" providerId="LiveId" clId="{26A838F5-5F1A-4864-85EA-2E55D51B9F0E}" dt="2024-02-03T01:08:21.609" v="8494" actId="1038"/>
          <ac:cxnSpMkLst>
            <pc:docMk/>
            <pc:sldMk cId="1523395663" sldId="316"/>
            <ac:cxnSpMk id="14" creationId="{0E16618C-C3EF-F69E-96A4-26CFDD95196A}"/>
          </ac:cxnSpMkLst>
        </pc:cxnChg>
        <pc:cxnChg chg="add mod ord">
          <ac:chgData name="Johannes Mahl" userId="bdea94dcb072d061" providerId="LiveId" clId="{26A838F5-5F1A-4864-85EA-2E55D51B9F0E}" dt="2024-02-03T01:10:08.533" v="8832" actId="14100"/>
          <ac:cxnSpMkLst>
            <pc:docMk/>
            <pc:sldMk cId="1523395663" sldId="316"/>
            <ac:cxnSpMk id="15" creationId="{7E956E10-31F5-1331-9A57-1C3435E64B53}"/>
          </ac:cxnSpMkLst>
        </pc:cxnChg>
        <pc:cxnChg chg="add mod">
          <ac:chgData name="Johannes Mahl" userId="bdea94dcb072d061" providerId="LiveId" clId="{26A838F5-5F1A-4864-85EA-2E55D51B9F0E}" dt="2024-02-03T01:08:45.533" v="8559" actId="14100"/>
          <ac:cxnSpMkLst>
            <pc:docMk/>
            <pc:sldMk cId="1523395663" sldId="316"/>
            <ac:cxnSpMk id="32" creationId="{1ABA892B-4ED9-6F1F-4459-095B0F5FF256}"/>
          </ac:cxnSpMkLst>
        </pc:cxnChg>
        <pc:cxnChg chg="add mod">
          <ac:chgData name="Johannes Mahl" userId="bdea94dcb072d061" providerId="LiveId" clId="{26A838F5-5F1A-4864-85EA-2E55D51B9F0E}" dt="2024-02-03T01:09:12.213" v="8657" actId="1038"/>
          <ac:cxnSpMkLst>
            <pc:docMk/>
            <pc:sldMk cId="1523395663" sldId="316"/>
            <ac:cxnSpMk id="33" creationId="{B0D75A6F-6A78-59A7-5EEA-805FADACD032}"/>
          </ac:cxnSpMkLst>
        </pc:cxnChg>
        <pc:cxnChg chg="add mod">
          <ac:chgData name="Johannes Mahl" userId="bdea94dcb072d061" providerId="LiveId" clId="{26A838F5-5F1A-4864-85EA-2E55D51B9F0E}" dt="2024-02-03T01:19:12.603" v="9455" actId="1035"/>
          <ac:cxnSpMkLst>
            <pc:docMk/>
            <pc:sldMk cId="1523395663" sldId="316"/>
            <ac:cxnSpMk id="40" creationId="{144F1B1C-95F7-E5DB-AA52-67B4654AE43D}"/>
          </ac:cxnSpMkLst>
        </pc:cxnChg>
        <pc:cxnChg chg="add mod">
          <ac:chgData name="Johannes Mahl" userId="bdea94dcb072d061" providerId="LiveId" clId="{26A838F5-5F1A-4864-85EA-2E55D51B9F0E}" dt="2024-02-03T01:19:08.162" v="9451" actId="1035"/>
          <ac:cxnSpMkLst>
            <pc:docMk/>
            <pc:sldMk cId="1523395663" sldId="316"/>
            <ac:cxnSpMk id="42" creationId="{9D46604C-4CA5-8E4B-0DB6-3317243102DD}"/>
          </ac:cxnSpMkLst>
        </pc:cxnChg>
        <pc:cxnChg chg="add mod">
          <ac:chgData name="Johannes Mahl" userId="bdea94dcb072d061" providerId="LiveId" clId="{26A838F5-5F1A-4864-85EA-2E55D51B9F0E}" dt="2024-02-03T01:21:06.103" v="9545" actId="1035"/>
          <ac:cxnSpMkLst>
            <pc:docMk/>
            <pc:sldMk cId="1523395663" sldId="316"/>
            <ac:cxnSpMk id="43" creationId="{F32AEB6C-DE27-84ED-5EDA-ECA12B9EF7ED}"/>
          </ac:cxnSpMkLst>
        </pc:cxnChg>
        <pc:cxnChg chg="add mod">
          <ac:chgData name="Johannes Mahl" userId="bdea94dcb072d061" providerId="LiveId" clId="{26A838F5-5F1A-4864-85EA-2E55D51B9F0E}" dt="2024-02-03T01:19:33.481" v="9517" actId="1035"/>
          <ac:cxnSpMkLst>
            <pc:docMk/>
            <pc:sldMk cId="1523395663" sldId="316"/>
            <ac:cxnSpMk id="44" creationId="{79052299-7D05-995D-D67D-F6E234C2C142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Style 1</a:t>
            </a:r>
          </a:p>
          <a:p>
            <a:pPr>
              <a:defRPr sz="1400"/>
            </a:pPr>
            <a:r>
              <a:rPr lang="en-US" sz="1400" dirty="0"/>
              <a:t>Colorful Palette 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0" i="0" baseline="0" dirty="0">
                <a:effectLst/>
              </a:rPr>
              <a:t>Style 1</a:t>
            </a:r>
          </a:p>
          <a:p>
            <a:pPr>
              <a:defRPr sz="1400"/>
            </a:pPr>
            <a:r>
              <a:rPr lang="en-US" sz="1400" b="0" i="0" baseline="0" dirty="0">
                <a:effectLst/>
              </a:rPr>
              <a:t>Monochromatic Palette 1</a:t>
            </a:r>
            <a:endParaRPr lang="en-US" sz="14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0.67664</cdr:y>
    </cdr:from>
    <cdr:to>
      <cdr:x>0.49395</cdr:x>
      <cdr:y>1</cdr:y>
    </cdr:to>
    <cdr:pic>
      <cdr:nvPicPr>
        <cdr:cNvPr id="2" name="Content Placeholder 11">
          <a:extLst xmlns:a="http://schemas.openxmlformats.org/drawingml/2006/main">
            <a:ext uri="{FF2B5EF4-FFF2-40B4-BE49-F238E27FC236}">
              <a16:creationId xmlns:a16="http://schemas.microsoft.com/office/drawing/2014/main" id="{F1810C19-5E48-9CA4-14A5-EC19AF9DACE9}"/>
            </a:ext>
          </a:extLst>
        </cdr:cNvPr>
        <cdr:cNvPicPr>
          <a:picLocks xmlns:a="http://schemas.openxmlformats.org/drawingml/2006/main" noGrp="1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3062451"/>
          <a:ext cx="1994849" cy="1463511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3D39A6-77E7-444E-A642-9A63D17658CA}" type="datetimeFigureOut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223C63-8C3D-434D-B393-CC7325194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6181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5E984D-96FD-2C4B-AC84-701CA62C147F}" type="datetimeFigureOut">
              <a:rPr lang="en-US" smtClean="0"/>
              <a:t>3/29/2024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FDD09A-A7EA-F240-8C4A-3FAABB2D80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1134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color background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732" y="1134599"/>
            <a:ext cx="8226686" cy="2422759"/>
          </a:xfrm>
        </p:spPr>
        <p:txBody>
          <a:bodyPr anchor="b" anchorCtr="0">
            <a:noAutofit/>
          </a:bodyPr>
          <a:lstStyle>
            <a:lvl1pPr algn="ctr">
              <a:defRPr sz="405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732" y="3886202"/>
            <a:ext cx="8226680" cy="1092083"/>
          </a:xfrm>
        </p:spPr>
        <p:txBody>
          <a:bodyPr>
            <a:noAutofit/>
          </a:bodyPr>
          <a:lstStyle>
            <a:lvl1pPr marL="0" indent="0" algn="ctr">
              <a:buNone/>
              <a:defRPr b="0" i="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151325" y="-141165"/>
            <a:ext cx="9439923" cy="7136527"/>
            <a:chOff x="-151325" y="-141165"/>
            <a:chExt cx="9439923" cy="7136527"/>
          </a:xfrm>
        </p:grpSpPr>
        <p:grpSp>
          <p:nvGrpSpPr>
            <p:cNvPr id="9" name="Group 8"/>
            <p:cNvGrpSpPr/>
            <p:nvPr userDrawn="1"/>
          </p:nvGrpSpPr>
          <p:grpSpPr>
            <a:xfrm>
              <a:off x="457731" y="6873247"/>
              <a:ext cx="8226688" cy="122115"/>
              <a:chOff x="457731" y="6582508"/>
              <a:chExt cx="8226688" cy="486507"/>
            </a:xfrm>
          </p:grpSpPr>
          <p:cxnSp>
            <p:nvCxnSpPr>
              <p:cNvPr id="118" name="Straight Connector 117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51" name="Straight Connector 15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Straight Connector 15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9" name="Straight Connector 14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7" name="Straight Connector 14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5" name="Straight Connector 14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3" name="Straight Connector 14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1" name="Straight Connector 14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Straight Connector 14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9" name="Straight Connector 13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7" name="Straight Connector 13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8" name="Group 127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5" name="Straight Connector 13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3" name="Straight Connector 13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1" name="Straight Connector 13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Straight Connector 13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Group 9"/>
            <p:cNvGrpSpPr/>
            <p:nvPr userDrawn="1"/>
          </p:nvGrpSpPr>
          <p:grpSpPr>
            <a:xfrm>
              <a:off x="-151325" y="454007"/>
              <a:ext cx="122115" cy="5945205"/>
              <a:chOff x="-238875" y="454007"/>
              <a:chExt cx="122115" cy="5945205"/>
            </a:xfrm>
          </p:grpSpPr>
          <p:cxnSp>
            <p:nvCxnSpPr>
              <p:cNvPr id="83" name="Straight Connector 82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4" name="Group 83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6" name="Straight Connector 11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5" name="Group 84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4" name="Straight Connector 11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6" name="Group 85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2" name="Straight Connector 11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7" name="Group 86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0" name="Straight Connector 10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8" name="Group 87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8" name="Straight Connector 10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6" name="Straight Connector 10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0" name="Group 89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4" name="Straight Connector 10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1" name="Group 90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2" name="Straight Connector 10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Group 91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0" name="Straight Connector 9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Group 92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98" name="Straight Connector 9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4" name="Group 93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96" name="Straight Connector 9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5" name="Straight Connector 94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 userDrawn="1"/>
          </p:nvGrpSpPr>
          <p:grpSpPr>
            <a:xfrm>
              <a:off x="9166483" y="454007"/>
              <a:ext cx="122115" cy="5945205"/>
              <a:chOff x="-238875" y="454007"/>
              <a:chExt cx="122115" cy="5945205"/>
            </a:xfrm>
          </p:grpSpPr>
          <p:cxnSp>
            <p:nvCxnSpPr>
              <p:cNvPr id="48" name="Straight Connector 47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81" name="Straight Connector 8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0" name="Group 49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9" name="Straight Connector 7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Group 50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7" name="Straight Connector 7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Group 51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5" name="Straight Connector 7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3" name="Straight Connector 7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4" name="Group 53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1" name="Straight Connector 7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5" name="Group 54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9" name="Straight Connector 6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" name="Group 55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7" name="Straight Connector 6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7" name="Group 56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5" name="Straight Connector 6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8" name="Group 57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3" name="Straight Connector 6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1" name="Straight Connector 6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0" name="Straight Connector 59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 userDrawn="1"/>
          </p:nvGrpSpPr>
          <p:grpSpPr>
            <a:xfrm>
              <a:off x="457731" y="-141165"/>
              <a:ext cx="8226688" cy="122115"/>
              <a:chOff x="457731" y="6582508"/>
              <a:chExt cx="8226688" cy="486507"/>
            </a:xfrm>
          </p:grpSpPr>
          <p:cxnSp>
            <p:nvCxnSpPr>
              <p:cNvPr id="13" name="Straight Connector 12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Group 14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6" name="Straight Connector 4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4" name="Straight Connector 4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2" name="Straight Connector 4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0" name="Straight Connector 3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8" name="Straight Connector 3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Group 19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6" name="Straight Connector 3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Group 20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4" name="Straight Connector 3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Group 21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2" name="Straight Connector 3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Group 22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" name="Straight Connector 2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Group 23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8" name="Straight Connector 2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Group 24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6" name="Straight Connector 2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54" name="Text Placeholder 153"/>
          <p:cNvSpPr>
            <a:spLocks noGrp="1"/>
          </p:cNvSpPr>
          <p:nvPr>
            <p:ph type="body" sz="quarter" idx="13"/>
          </p:nvPr>
        </p:nvSpPr>
        <p:spPr>
          <a:xfrm>
            <a:off x="457732" y="5327650"/>
            <a:ext cx="8226680" cy="520700"/>
          </a:xfrm>
        </p:spPr>
        <p:txBody>
          <a:bodyPr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6" name="Picture 155" descr="DOE_Office_Science_white.png">
            <a:extLst>
              <a:ext uri="{FF2B5EF4-FFF2-40B4-BE49-F238E27FC236}">
                <a16:creationId xmlns:a16="http://schemas.microsoft.com/office/drawing/2014/main" id="{D1427C1B-E842-4342-A9CC-B2EA2B498E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901" y="563348"/>
            <a:ext cx="1375090" cy="457200"/>
          </a:xfrm>
          <a:prstGeom prst="rect">
            <a:avLst/>
          </a:prstGeom>
        </p:spPr>
      </p:pic>
      <p:pic>
        <p:nvPicPr>
          <p:cNvPr id="157" name="Picture 156" descr="A close up of a sign&#10;&#10;Description automatically generated">
            <a:extLst>
              <a:ext uri="{FF2B5EF4-FFF2-40B4-BE49-F238E27FC236}">
                <a16:creationId xmlns:a16="http://schemas.microsoft.com/office/drawing/2014/main" id="{5F569E13-B4F7-C445-8DD1-38DBB659BA5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9582" y="406401"/>
            <a:ext cx="2404872" cy="61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87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54" y="1816102"/>
            <a:ext cx="2640628" cy="4261104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3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1" name="Content Placeholder 2"/>
          <p:cNvSpPr>
            <a:spLocks noGrp="1"/>
          </p:cNvSpPr>
          <p:nvPr>
            <p:ph idx="11"/>
          </p:nvPr>
        </p:nvSpPr>
        <p:spPr>
          <a:xfrm>
            <a:off x="3247401" y="1816102"/>
            <a:ext cx="2640628" cy="4261866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3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3" name="Content Placeholder 2"/>
          <p:cNvSpPr>
            <a:spLocks noGrp="1"/>
          </p:cNvSpPr>
          <p:nvPr>
            <p:ph idx="12"/>
          </p:nvPr>
        </p:nvSpPr>
        <p:spPr>
          <a:xfrm>
            <a:off x="6043788" y="1816102"/>
            <a:ext cx="2640628" cy="4261866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3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276" name="Straight Connector 275"/>
          <p:cNvCxnSpPr/>
          <p:nvPr userDrawn="1"/>
        </p:nvCxnSpPr>
        <p:spPr>
          <a:xfrm>
            <a:off x="457731" y="6873249"/>
            <a:ext cx="0" cy="12211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/>
          <p:cNvCxnSpPr/>
          <p:nvPr userDrawn="1"/>
        </p:nvCxnSpPr>
        <p:spPr>
          <a:xfrm>
            <a:off x="8684419" y="6873249"/>
            <a:ext cx="0" cy="12211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8" name="Group 277"/>
          <p:cNvGrpSpPr/>
          <p:nvPr userDrawn="1"/>
        </p:nvGrpSpPr>
        <p:grpSpPr>
          <a:xfrm>
            <a:off x="7986158" y="6873249"/>
            <a:ext cx="152400" cy="122115"/>
            <a:chOff x="7983415" y="6582508"/>
            <a:chExt cx="152400" cy="486507"/>
          </a:xfrm>
        </p:grpSpPr>
        <p:cxnSp>
          <p:nvCxnSpPr>
            <p:cNvPr id="309" name="Straight Connector 308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9" name="Group 278"/>
          <p:cNvGrpSpPr/>
          <p:nvPr userDrawn="1"/>
        </p:nvGrpSpPr>
        <p:grpSpPr>
          <a:xfrm>
            <a:off x="7287901" y="6873249"/>
            <a:ext cx="152400" cy="122115"/>
            <a:chOff x="7983415" y="6582508"/>
            <a:chExt cx="152400" cy="486507"/>
          </a:xfrm>
        </p:grpSpPr>
        <p:cxnSp>
          <p:nvCxnSpPr>
            <p:cNvPr id="307" name="Straight Connector 306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0" name="Group 279"/>
          <p:cNvGrpSpPr/>
          <p:nvPr userDrawn="1"/>
        </p:nvGrpSpPr>
        <p:grpSpPr>
          <a:xfrm>
            <a:off x="6589644" y="6873249"/>
            <a:ext cx="152400" cy="122115"/>
            <a:chOff x="7983415" y="6582508"/>
            <a:chExt cx="152400" cy="486507"/>
          </a:xfrm>
        </p:grpSpPr>
        <p:cxnSp>
          <p:nvCxnSpPr>
            <p:cNvPr id="305" name="Straight Connector 304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1" name="Group 280"/>
          <p:cNvGrpSpPr/>
          <p:nvPr userDrawn="1"/>
        </p:nvGrpSpPr>
        <p:grpSpPr>
          <a:xfrm>
            <a:off x="5891387" y="6873249"/>
            <a:ext cx="152400" cy="122115"/>
            <a:chOff x="7983415" y="6582508"/>
            <a:chExt cx="152400" cy="486507"/>
          </a:xfrm>
        </p:grpSpPr>
        <p:cxnSp>
          <p:nvCxnSpPr>
            <p:cNvPr id="303" name="Straight Connector 302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2" name="Group 281"/>
          <p:cNvGrpSpPr/>
          <p:nvPr userDrawn="1"/>
        </p:nvGrpSpPr>
        <p:grpSpPr>
          <a:xfrm>
            <a:off x="5193130" y="6873249"/>
            <a:ext cx="152400" cy="122115"/>
            <a:chOff x="7983415" y="6582508"/>
            <a:chExt cx="152400" cy="486507"/>
          </a:xfrm>
        </p:grpSpPr>
        <p:cxnSp>
          <p:nvCxnSpPr>
            <p:cNvPr id="301" name="Straight Connector 300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3" name="Group 282"/>
          <p:cNvGrpSpPr/>
          <p:nvPr userDrawn="1"/>
        </p:nvGrpSpPr>
        <p:grpSpPr>
          <a:xfrm>
            <a:off x="4494873" y="6873249"/>
            <a:ext cx="152400" cy="122115"/>
            <a:chOff x="7983415" y="6582508"/>
            <a:chExt cx="152400" cy="486507"/>
          </a:xfrm>
        </p:grpSpPr>
        <p:cxnSp>
          <p:nvCxnSpPr>
            <p:cNvPr id="299" name="Straight Connector 298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4" name="Group 283"/>
          <p:cNvGrpSpPr/>
          <p:nvPr userDrawn="1"/>
        </p:nvGrpSpPr>
        <p:grpSpPr>
          <a:xfrm>
            <a:off x="3796616" y="6873249"/>
            <a:ext cx="152400" cy="122115"/>
            <a:chOff x="7983415" y="6582508"/>
            <a:chExt cx="152400" cy="486507"/>
          </a:xfrm>
        </p:grpSpPr>
        <p:cxnSp>
          <p:nvCxnSpPr>
            <p:cNvPr id="297" name="Straight Connector 296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5" name="Group 284"/>
          <p:cNvGrpSpPr/>
          <p:nvPr userDrawn="1"/>
        </p:nvGrpSpPr>
        <p:grpSpPr>
          <a:xfrm>
            <a:off x="3098359" y="6873249"/>
            <a:ext cx="152400" cy="122115"/>
            <a:chOff x="7983415" y="6582508"/>
            <a:chExt cx="152400" cy="486507"/>
          </a:xfrm>
        </p:grpSpPr>
        <p:cxnSp>
          <p:nvCxnSpPr>
            <p:cNvPr id="295" name="Straight Connector 294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6" name="Group 285"/>
          <p:cNvGrpSpPr/>
          <p:nvPr userDrawn="1"/>
        </p:nvGrpSpPr>
        <p:grpSpPr>
          <a:xfrm>
            <a:off x="2400102" y="6873249"/>
            <a:ext cx="152400" cy="122115"/>
            <a:chOff x="7983415" y="6582508"/>
            <a:chExt cx="152400" cy="486507"/>
          </a:xfrm>
        </p:grpSpPr>
        <p:cxnSp>
          <p:nvCxnSpPr>
            <p:cNvPr id="293" name="Straight Connector 292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7" name="Group 286"/>
          <p:cNvGrpSpPr/>
          <p:nvPr userDrawn="1"/>
        </p:nvGrpSpPr>
        <p:grpSpPr>
          <a:xfrm>
            <a:off x="1701845" y="6873249"/>
            <a:ext cx="152400" cy="122115"/>
            <a:chOff x="7983415" y="6582508"/>
            <a:chExt cx="152400" cy="486507"/>
          </a:xfrm>
        </p:grpSpPr>
        <p:cxnSp>
          <p:nvCxnSpPr>
            <p:cNvPr id="291" name="Straight Connector 290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8" name="Group 287"/>
          <p:cNvGrpSpPr/>
          <p:nvPr userDrawn="1"/>
        </p:nvGrpSpPr>
        <p:grpSpPr>
          <a:xfrm>
            <a:off x="1003588" y="6873249"/>
            <a:ext cx="152400" cy="122115"/>
            <a:chOff x="7983415" y="6582508"/>
            <a:chExt cx="152400" cy="486507"/>
          </a:xfrm>
        </p:grpSpPr>
        <p:cxnSp>
          <p:nvCxnSpPr>
            <p:cNvPr id="289" name="Straight Connector 288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1" name="Straight Connector 240"/>
          <p:cNvCxnSpPr/>
          <p:nvPr userDrawn="1"/>
        </p:nvCxnSpPr>
        <p:spPr>
          <a:xfrm rot="5400000">
            <a:off x="-90267" y="392950"/>
            <a:ext cx="0" cy="12211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2" name="Group 241"/>
          <p:cNvGrpSpPr/>
          <p:nvPr userDrawn="1"/>
        </p:nvGrpSpPr>
        <p:grpSpPr>
          <a:xfrm rot="5400000">
            <a:off x="-166467" y="5940710"/>
            <a:ext cx="152400" cy="122115"/>
            <a:chOff x="7983415" y="6582508"/>
            <a:chExt cx="152400" cy="486507"/>
          </a:xfrm>
        </p:grpSpPr>
        <p:cxnSp>
          <p:nvCxnSpPr>
            <p:cNvPr id="274" name="Straight Connector 273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3" name="Group 242"/>
          <p:cNvGrpSpPr/>
          <p:nvPr userDrawn="1"/>
        </p:nvGrpSpPr>
        <p:grpSpPr>
          <a:xfrm rot="5400000">
            <a:off x="-166467" y="5467068"/>
            <a:ext cx="152400" cy="122115"/>
            <a:chOff x="7983415" y="6582508"/>
            <a:chExt cx="152400" cy="486507"/>
          </a:xfrm>
        </p:grpSpPr>
        <p:cxnSp>
          <p:nvCxnSpPr>
            <p:cNvPr id="272" name="Straight Connector 271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4" name="Group 243"/>
          <p:cNvGrpSpPr/>
          <p:nvPr userDrawn="1"/>
        </p:nvGrpSpPr>
        <p:grpSpPr>
          <a:xfrm rot="5400000">
            <a:off x="-166467" y="4993426"/>
            <a:ext cx="152400" cy="122115"/>
            <a:chOff x="7983415" y="6582508"/>
            <a:chExt cx="152400" cy="486507"/>
          </a:xfrm>
        </p:grpSpPr>
        <p:cxnSp>
          <p:nvCxnSpPr>
            <p:cNvPr id="270" name="Straight Connector 269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5" name="Group 244"/>
          <p:cNvGrpSpPr/>
          <p:nvPr userDrawn="1"/>
        </p:nvGrpSpPr>
        <p:grpSpPr>
          <a:xfrm rot="5400000">
            <a:off x="-166467" y="4519784"/>
            <a:ext cx="152400" cy="122115"/>
            <a:chOff x="7983415" y="6582508"/>
            <a:chExt cx="152400" cy="486507"/>
          </a:xfrm>
        </p:grpSpPr>
        <p:cxnSp>
          <p:nvCxnSpPr>
            <p:cNvPr id="268" name="Straight Connector 267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6" name="Group 245"/>
          <p:cNvGrpSpPr/>
          <p:nvPr userDrawn="1"/>
        </p:nvGrpSpPr>
        <p:grpSpPr>
          <a:xfrm rot="5400000">
            <a:off x="-166467" y="4046142"/>
            <a:ext cx="152400" cy="122115"/>
            <a:chOff x="7983415" y="6582508"/>
            <a:chExt cx="152400" cy="486507"/>
          </a:xfrm>
        </p:grpSpPr>
        <p:cxnSp>
          <p:nvCxnSpPr>
            <p:cNvPr id="266" name="Straight Connector 265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7" name="Group 246"/>
          <p:cNvGrpSpPr/>
          <p:nvPr userDrawn="1"/>
        </p:nvGrpSpPr>
        <p:grpSpPr>
          <a:xfrm rot="5400000">
            <a:off x="-166467" y="3572500"/>
            <a:ext cx="152400" cy="122115"/>
            <a:chOff x="7983415" y="6582508"/>
            <a:chExt cx="152400" cy="486507"/>
          </a:xfrm>
        </p:grpSpPr>
        <p:cxnSp>
          <p:nvCxnSpPr>
            <p:cNvPr id="264" name="Straight Connector 263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8" name="Group 247"/>
          <p:cNvGrpSpPr/>
          <p:nvPr userDrawn="1"/>
        </p:nvGrpSpPr>
        <p:grpSpPr>
          <a:xfrm rot="5400000">
            <a:off x="-166467" y="3098858"/>
            <a:ext cx="152400" cy="122115"/>
            <a:chOff x="7983415" y="6582508"/>
            <a:chExt cx="152400" cy="486507"/>
          </a:xfrm>
        </p:grpSpPr>
        <p:cxnSp>
          <p:nvCxnSpPr>
            <p:cNvPr id="262" name="Straight Connector 261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9" name="Group 248"/>
          <p:cNvGrpSpPr/>
          <p:nvPr userDrawn="1"/>
        </p:nvGrpSpPr>
        <p:grpSpPr>
          <a:xfrm rot="5400000">
            <a:off x="-166467" y="2625216"/>
            <a:ext cx="152400" cy="122115"/>
            <a:chOff x="7983415" y="6582508"/>
            <a:chExt cx="152400" cy="486507"/>
          </a:xfrm>
        </p:grpSpPr>
        <p:cxnSp>
          <p:nvCxnSpPr>
            <p:cNvPr id="260" name="Straight Connector 259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0" name="Group 249"/>
          <p:cNvGrpSpPr/>
          <p:nvPr userDrawn="1"/>
        </p:nvGrpSpPr>
        <p:grpSpPr>
          <a:xfrm rot="5400000">
            <a:off x="-166467" y="2151574"/>
            <a:ext cx="152400" cy="122115"/>
            <a:chOff x="7983415" y="6582508"/>
            <a:chExt cx="152400" cy="486507"/>
          </a:xfrm>
        </p:grpSpPr>
        <p:cxnSp>
          <p:nvCxnSpPr>
            <p:cNvPr id="258" name="Straight Connector 257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1" name="Group 250"/>
          <p:cNvGrpSpPr/>
          <p:nvPr userDrawn="1"/>
        </p:nvGrpSpPr>
        <p:grpSpPr>
          <a:xfrm rot="5400000">
            <a:off x="-166467" y="1677932"/>
            <a:ext cx="152400" cy="122115"/>
            <a:chOff x="7983415" y="6582508"/>
            <a:chExt cx="152400" cy="486507"/>
          </a:xfrm>
        </p:grpSpPr>
        <p:cxnSp>
          <p:nvCxnSpPr>
            <p:cNvPr id="256" name="Straight Connector 255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2" name="Group 251"/>
          <p:cNvGrpSpPr/>
          <p:nvPr userDrawn="1"/>
        </p:nvGrpSpPr>
        <p:grpSpPr>
          <a:xfrm rot="5400000">
            <a:off x="-166467" y="997341"/>
            <a:ext cx="152400" cy="122115"/>
            <a:chOff x="7983415" y="6582508"/>
            <a:chExt cx="152400" cy="486507"/>
          </a:xfrm>
        </p:grpSpPr>
        <p:cxnSp>
          <p:nvCxnSpPr>
            <p:cNvPr id="254" name="Straight Connector 253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3" name="Straight Connector 252"/>
          <p:cNvCxnSpPr/>
          <p:nvPr userDrawn="1"/>
        </p:nvCxnSpPr>
        <p:spPr>
          <a:xfrm rot="5400000">
            <a:off x="-90267" y="6338155"/>
            <a:ext cx="0" cy="12211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/>
          <p:nvPr userDrawn="1"/>
        </p:nvCxnSpPr>
        <p:spPr>
          <a:xfrm rot="5400000">
            <a:off x="9227541" y="392950"/>
            <a:ext cx="0" cy="12211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7" name="Group 206"/>
          <p:cNvGrpSpPr/>
          <p:nvPr userDrawn="1"/>
        </p:nvGrpSpPr>
        <p:grpSpPr>
          <a:xfrm rot="5400000">
            <a:off x="9151341" y="5940710"/>
            <a:ext cx="152400" cy="122115"/>
            <a:chOff x="7983415" y="6582508"/>
            <a:chExt cx="152400" cy="486507"/>
          </a:xfrm>
        </p:grpSpPr>
        <p:cxnSp>
          <p:nvCxnSpPr>
            <p:cNvPr id="239" name="Straight Connector 238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8" name="Group 207"/>
          <p:cNvGrpSpPr/>
          <p:nvPr userDrawn="1"/>
        </p:nvGrpSpPr>
        <p:grpSpPr>
          <a:xfrm rot="5400000">
            <a:off x="9151341" y="5467068"/>
            <a:ext cx="152400" cy="122115"/>
            <a:chOff x="7983415" y="6582508"/>
            <a:chExt cx="152400" cy="486507"/>
          </a:xfrm>
        </p:grpSpPr>
        <p:cxnSp>
          <p:nvCxnSpPr>
            <p:cNvPr id="237" name="Straight Connector 236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" name="Group 208"/>
          <p:cNvGrpSpPr/>
          <p:nvPr userDrawn="1"/>
        </p:nvGrpSpPr>
        <p:grpSpPr>
          <a:xfrm rot="5400000">
            <a:off x="9151341" y="4993426"/>
            <a:ext cx="152400" cy="122115"/>
            <a:chOff x="7983415" y="6582508"/>
            <a:chExt cx="152400" cy="486507"/>
          </a:xfrm>
        </p:grpSpPr>
        <p:cxnSp>
          <p:nvCxnSpPr>
            <p:cNvPr id="235" name="Straight Connector 234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0" name="Group 209"/>
          <p:cNvGrpSpPr/>
          <p:nvPr userDrawn="1"/>
        </p:nvGrpSpPr>
        <p:grpSpPr>
          <a:xfrm rot="5400000">
            <a:off x="9151341" y="4519784"/>
            <a:ext cx="152400" cy="122115"/>
            <a:chOff x="7983415" y="6582508"/>
            <a:chExt cx="152400" cy="486507"/>
          </a:xfrm>
        </p:grpSpPr>
        <p:cxnSp>
          <p:nvCxnSpPr>
            <p:cNvPr id="233" name="Straight Connector 232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1" name="Group 210"/>
          <p:cNvGrpSpPr/>
          <p:nvPr userDrawn="1"/>
        </p:nvGrpSpPr>
        <p:grpSpPr>
          <a:xfrm rot="5400000">
            <a:off x="9151341" y="4046142"/>
            <a:ext cx="152400" cy="122115"/>
            <a:chOff x="7983415" y="6582508"/>
            <a:chExt cx="152400" cy="486507"/>
          </a:xfrm>
        </p:grpSpPr>
        <p:cxnSp>
          <p:nvCxnSpPr>
            <p:cNvPr id="231" name="Straight Connector 230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2" name="Group 211"/>
          <p:cNvGrpSpPr/>
          <p:nvPr userDrawn="1"/>
        </p:nvGrpSpPr>
        <p:grpSpPr>
          <a:xfrm rot="5400000">
            <a:off x="9151341" y="3572500"/>
            <a:ext cx="152400" cy="122115"/>
            <a:chOff x="7983415" y="6582508"/>
            <a:chExt cx="152400" cy="486507"/>
          </a:xfrm>
        </p:grpSpPr>
        <p:cxnSp>
          <p:nvCxnSpPr>
            <p:cNvPr id="229" name="Straight Connector 228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3" name="Group 212"/>
          <p:cNvGrpSpPr/>
          <p:nvPr userDrawn="1"/>
        </p:nvGrpSpPr>
        <p:grpSpPr>
          <a:xfrm rot="5400000">
            <a:off x="9151341" y="3098858"/>
            <a:ext cx="152400" cy="122115"/>
            <a:chOff x="7983415" y="6582508"/>
            <a:chExt cx="152400" cy="486507"/>
          </a:xfrm>
        </p:grpSpPr>
        <p:cxnSp>
          <p:nvCxnSpPr>
            <p:cNvPr id="227" name="Straight Connector 226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4" name="Group 213"/>
          <p:cNvGrpSpPr/>
          <p:nvPr userDrawn="1"/>
        </p:nvGrpSpPr>
        <p:grpSpPr>
          <a:xfrm rot="5400000">
            <a:off x="9151341" y="2625216"/>
            <a:ext cx="152400" cy="122115"/>
            <a:chOff x="7983415" y="6582508"/>
            <a:chExt cx="152400" cy="486507"/>
          </a:xfrm>
        </p:grpSpPr>
        <p:cxnSp>
          <p:nvCxnSpPr>
            <p:cNvPr id="225" name="Straight Connector 224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5" name="Group 214"/>
          <p:cNvGrpSpPr/>
          <p:nvPr userDrawn="1"/>
        </p:nvGrpSpPr>
        <p:grpSpPr>
          <a:xfrm rot="5400000">
            <a:off x="9151341" y="2151574"/>
            <a:ext cx="152400" cy="122115"/>
            <a:chOff x="7983415" y="6582508"/>
            <a:chExt cx="152400" cy="486507"/>
          </a:xfrm>
        </p:grpSpPr>
        <p:cxnSp>
          <p:nvCxnSpPr>
            <p:cNvPr id="223" name="Straight Connector 222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6" name="Group 215"/>
          <p:cNvGrpSpPr/>
          <p:nvPr userDrawn="1"/>
        </p:nvGrpSpPr>
        <p:grpSpPr>
          <a:xfrm rot="5400000">
            <a:off x="9151341" y="1677932"/>
            <a:ext cx="152400" cy="122115"/>
            <a:chOff x="7983415" y="6582508"/>
            <a:chExt cx="152400" cy="486507"/>
          </a:xfrm>
        </p:grpSpPr>
        <p:cxnSp>
          <p:nvCxnSpPr>
            <p:cNvPr id="221" name="Straight Connector 220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7" name="Group 216"/>
          <p:cNvGrpSpPr/>
          <p:nvPr userDrawn="1"/>
        </p:nvGrpSpPr>
        <p:grpSpPr>
          <a:xfrm rot="5400000">
            <a:off x="9151341" y="997341"/>
            <a:ext cx="152400" cy="122115"/>
            <a:chOff x="7983415" y="6582508"/>
            <a:chExt cx="152400" cy="486507"/>
          </a:xfrm>
        </p:grpSpPr>
        <p:cxnSp>
          <p:nvCxnSpPr>
            <p:cNvPr id="219" name="Straight Connector 218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8" name="Straight Connector 217"/>
          <p:cNvCxnSpPr/>
          <p:nvPr userDrawn="1"/>
        </p:nvCxnSpPr>
        <p:spPr>
          <a:xfrm rot="5400000">
            <a:off x="9227541" y="6338155"/>
            <a:ext cx="0" cy="12211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/>
          <p:nvPr userDrawn="1"/>
        </p:nvCxnSpPr>
        <p:spPr>
          <a:xfrm>
            <a:off x="457731" y="-141165"/>
            <a:ext cx="0" cy="12211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 userDrawn="1"/>
        </p:nvCxnSpPr>
        <p:spPr>
          <a:xfrm>
            <a:off x="8684419" y="-141165"/>
            <a:ext cx="0" cy="122115"/>
          </a:xfrm>
          <a:prstGeom prst="line">
            <a:avLst/>
          </a:prstGeom>
          <a:ln w="31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Group 172"/>
          <p:cNvGrpSpPr/>
          <p:nvPr userDrawn="1"/>
        </p:nvGrpSpPr>
        <p:grpSpPr>
          <a:xfrm>
            <a:off x="7986158" y="-141165"/>
            <a:ext cx="152400" cy="122115"/>
            <a:chOff x="7983415" y="6582508"/>
            <a:chExt cx="152400" cy="486507"/>
          </a:xfrm>
        </p:grpSpPr>
        <p:cxnSp>
          <p:nvCxnSpPr>
            <p:cNvPr id="204" name="Straight Connector 203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4" name="Group 173"/>
          <p:cNvGrpSpPr/>
          <p:nvPr userDrawn="1"/>
        </p:nvGrpSpPr>
        <p:grpSpPr>
          <a:xfrm>
            <a:off x="7287901" y="-141165"/>
            <a:ext cx="152400" cy="122115"/>
            <a:chOff x="7983415" y="6582508"/>
            <a:chExt cx="152400" cy="486507"/>
          </a:xfrm>
        </p:grpSpPr>
        <p:cxnSp>
          <p:nvCxnSpPr>
            <p:cNvPr id="202" name="Straight Connector 201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5" name="Group 174"/>
          <p:cNvGrpSpPr/>
          <p:nvPr userDrawn="1"/>
        </p:nvGrpSpPr>
        <p:grpSpPr>
          <a:xfrm>
            <a:off x="6589644" y="-141165"/>
            <a:ext cx="152400" cy="122115"/>
            <a:chOff x="7983415" y="6582508"/>
            <a:chExt cx="152400" cy="486507"/>
          </a:xfrm>
        </p:grpSpPr>
        <p:cxnSp>
          <p:nvCxnSpPr>
            <p:cNvPr id="200" name="Straight Connector 199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6" name="Group 175"/>
          <p:cNvGrpSpPr/>
          <p:nvPr userDrawn="1"/>
        </p:nvGrpSpPr>
        <p:grpSpPr>
          <a:xfrm>
            <a:off x="5891387" y="-141165"/>
            <a:ext cx="152400" cy="122115"/>
            <a:chOff x="7983415" y="6582508"/>
            <a:chExt cx="152400" cy="486507"/>
          </a:xfrm>
        </p:grpSpPr>
        <p:cxnSp>
          <p:nvCxnSpPr>
            <p:cNvPr id="198" name="Straight Connector 197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Group 176"/>
          <p:cNvGrpSpPr/>
          <p:nvPr userDrawn="1"/>
        </p:nvGrpSpPr>
        <p:grpSpPr>
          <a:xfrm>
            <a:off x="5193130" y="-141165"/>
            <a:ext cx="152400" cy="122115"/>
            <a:chOff x="7983415" y="6582508"/>
            <a:chExt cx="152400" cy="486507"/>
          </a:xfrm>
        </p:grpSpPr>
        <p:cxnSp>
          <p:nvCxnSpPr>
            <p:cNvPr id="196" name="Straight Connector 195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8" name="Group 177"/>
          <p:cNvGrpSpPr/>
          <p:nvPr userDrawn="1"/>
        </p:nvGrpSpPr>
        <p:grpSpPr>
          <a:xfrm>
            <a:off x="4494873" y="-141165"/>
            <a:ext cx="152400" cy="122115"/>
            <a:chOff x="7983415" y="6582508"/>
            <a:chExt cx="152400" cy="486507"/>
          </a:xfrm>
        </p:grpSpPr>
        <p:cxnSp>
          <p:nvCxnSpPr>
            <p:cNvPr id="194" name="Straight Connector 193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9" name="Group 178"/>
          <p:cNvGrpSpPr/>
          <p:nvPr userDrawn="1"/>
        </p:nvGrpSpPr>
        <p:grpSpPr>
          <a:xfrm>
            <a:off x="3796616" y="-141165"/>
            <a:ext cx="152400" cy="122115"/>
            <a:chOff x="7983415" y="6582508"/>
            <a:chExt cx="152400" cy="486507"/>
          </a:xfrm>
        </p:grpSpPr>
        <p:cxnSp>
          <p:nvCxnSpPr>
            <p:cNvPr id="192" name="Straight Connector 191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0" name="Group 179"/>
          <p:cNvGrpSpPr/>
          <p:nvPr userDrawn="1"/>
        </p:nvGrpSpPr>
        <p:grpSpPr>
          <a:xfrm>
            <a:off x="3098359" y="-141165"/>
            <a:ext cx="152400" cy="122115"/>
            <a:chOff x="7983415" y="6582508"/>
            <a:chExt cx="152400" cy="486507"/>
          </a:xfrm>
        </p:grpSpPr>
        <p:cxnSp>
          <p:nvCxnSpPr>
            <p:cNvPr id="190" name="Straight Connector 189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1" name="Group 180"/>
          <p:cNvGrpSpPr/>
          <p:nvPr userDrawn="1"/>
        </p:nvGrpSpPr>
        <p:grpSpPr>
          <a:xfrm>
            <a:off x="2400102" y="-141165"/>
            <a:ext cx="152400" cy="122115"/>
            <a:chOff x="7983415" y="6582508"/>
            <a:chExt cx="152400" cy="486507"/>
          </a:xfrm>
        </p:grpSpPr>
        <p:cxnSp>
          <p:nvCxnSpPr>
            <p:cNvPr id="188" name="Straight Connector 187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2" name="Group 181"/>
          <p:cNvGrpSpPr/>
          <p:nvPr userDrawn="1"/>
        </p:nvGrpSpPr>
        <p:grpSpPr>
          <a:xfrm>
            <a:off x="1701845" y="-141165"/>
            <a:ext cx="152400" cy="122115"/>
            <a:chOff x="7983415" y="6582508"/>
            <a:chExt cx="152400" cy="486507"/>
          </a:xfrm>
        </p:grpSpPr>
        <p:cxnSp>
          <p:nvCxnSpPr>
            <p:cNvPr id="186" name="Straight Connector 185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3" name="Group 182"/>
          <p:cNvGrpSpPr/>
          <p:nvPr userDrawn="1"/>
        </p:nvGrpSpPr>
        <p:grpSpPr>
          <a:xfrm>
            <a:off x="1003588" y="-141165"/>
            <a:ext cx="152400" cy="122115"/>
            <a:chOff x="7983415" y="6582508"/>
            <a:chExt cx="152400" cy="486507"/>
          </a:xfrm>
        </p:grpSpPr>
        <p:cxnSp>
          <p:nvCxnSpPr>
            <p:cNvPr id="184" name="Straight Connector 183"/>
            <p:cNvCxnSpPr/>
            <p:nvPr userDrawn="1"/>
          </p:nvCxnSpPr>
          <p:spPr>
            <a:xfrm>
              <a:off x="81358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>
            <a:xfrm>
              <a:off x="7983415" y="6582508"/>
              <a:ext cx="0" cy="486507"/>
            </a:xfrm>
            <a:prstGeom prst="line">
              <a:avLst/>
            </a:prstGeom>
            <a:ln w="3175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Title 1"/>
          <p:cNvSpPr>
            <a:spLocks noGrp="1"/>
          </p:cNvSpPr>
          <p:nvPr>
            <p:ph type="title"/>
          </p:nvPr>
        </p:nvSpPr>
        <p:spPr>
          <a:xfrm>
            <a:off x="430214" y="457200"/>
            <a:ext cx="8229599" cy="54864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32054" y="1055688"/>
            <a:ext cx="8229600" cy="457200"/>
          </a:xfrm>
        </p:spPr>
        <p:txBody>
          <a:bodyPr anchor="b" anchorCtr="0"/>
          <a:lstStyle>
            <a:lvl1pPr marL="0" indent="0">
              <a:buNone/>
              <a:defRPr sz="1600" i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4BA17-B5CF-3E4B-ACD3-60C5AA7536A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123A2B9-6131-7A40-8142-F2709585E636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FB5CC-E55D-8245-8B64-7577EF58BD1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05ACEE-C45C-DF42-B5FB-48F6EF2830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7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54" y="1828800"/>
            <a:ext cx="1942371" cy="4261866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6" name="Content Placeholder 2"/>
          <p:cNvSpPr>
            <a:spLocks noGrp="1"/>
          </p:cNvSpPr>
          <p:nvPr>
            <p:ph idx="11"/>
          </p:nvPr>
        </p:nvSpPr>
        <p:spPr>
          <a:xfrm>
            <a:off x="2536179" y="1828800"/>
            <a:ext cx="1942371" cy="4261866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7" name="Content Placeholder 2"/>
          <p:cNvSpPr>
            <a:spLocks noGrp="1"/>
          </p:cNvSpPr>
          <p:nvPr>
            <p:ph idx="12"/>
          </p:nvPr>
        </p:nvSpPr>
        <p:spPr>
          <a:xfrm>
            <a:off x="4640304" y="1828800"/>
            <a:ext cx="1942371" cy="4261866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8" name="Content Placeholder 2"/>
          <p:cNvSpPr>
            <a:spLocks noGrp="1"/>
          </p:cNvSpPr>
          <p:nvPr>
            <p:ph idx="13"/>
          </p:nvPr>
        </p:nvSpPr>
        <p:spPr>
          <a:xfrm>
            <a:off x="6744430" y="1828800"/>
            <a:ext cx="1942371" cy="4261866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grpSp>
        <p:nvGrpSpPr>
          <p:cNvPr id="169" name="Group 168"/>
          <p:cNvGrpSpPr/>
          <p:nvPr userDrawn="1"/>
        </p:nvGrpSpPr>
        <p:grpSpPr>
          <a:xfrm>
            <a:off x="-151325" y="-141165"/>
            <a:ext cx="9439923" cy="7136527"/>
            <a:chOff x="-151325" y="-141165"/>
            <a:chExt cx="9439923" cy="7136527"/>
          </a:xfrm>
        </p:grpSpPr>
        <p:grpSp>
          <p:nvGrpSpPr>
            <p:cNvPr id="170" name="Group 169"/>
            <p:cNvGrpSpPr/>
            <p:nvPr userDrawn="1"/>
          </p:nvGrpSpPr>
          <p:grpSpPr>
            <a:xfrm>
              <a:off x="457731" y="6873247"/>
              <a:ext cx="8226688" cy="122115"/>
              <a:chOff x="457731" y="6582508"/>
              <a:chExt cx="8226688" cy="486507"/>
            </a:xfrm>
          </p:grpSpPr>
          <p:cxnSp>
            <p:nvCxnSpPr>
              <p:cNvPr id="279" name="Straight Connector 278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81" name="Group 280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2" name="Straight Connector 31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3" name="Straight Connector 31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2" name="Group 281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0" name="Straight Connector 30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1" name="Straight Connector 31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3" name="Group 282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8" name="Straight Connector 30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" name="Straight Connector 30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4" name="Group 283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6" name="Straight Connector 30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7" name="Straight Connector 30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5" name="Group 284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4" name="Straight Connector 30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5" name="Straight Connector 30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6" name="Group 285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2" name="Straight Connector 30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Straight Connector 30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7" name="Group 286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0" name="Straight Connector 29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1" name="Straight Connector 30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8" name="Group 287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98" name="Straight Connector 29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9" name="Straight Connector 29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9" name="Group 288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96" name="Straight Connector 29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7" name="Straight Connector 29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0" name="Group 289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94" name="Straight Connector 29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5" name="Straight Connector 29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1" name="Group 290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92" name="Straight Connector 29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3" name="Straight Connector 29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1" name="Group 170"/>
            <p:cNvGrpSpPr/>
            <p:nvPr userDrawn="1"/>
          </p:nvGrpSpPr>
          <p:grpSpPr>
            <a:xfrm>
              <a:off x="-151325" y="454007"/>
              <a:ext cx="122115" cy="5945205"/>
              <a:chOff x="-238875" y="454007"/>
              <a:chExt cx="122115" cy="5945205"/>
            </a:xfrm>
          </p:grpSpPr>
          <p:cxnSp>
            <p:nvCxnSpPr>
              <p:cNvPr id="244" name="Straight Connector 243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5" name="Group 244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7" name="Straight Connector 27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6" name="Group 245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5" name="Straight Connector 27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3" name="Straight Connector 27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8" name="Group 247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1" name="Straight Connector 27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9" name="Group 248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9" name="Straight Connector 26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7" name="Straight Connector 26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5" name="Straight Connector 26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3" name="Straight Connector 26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3" name="Group 252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1" name="Straight Connector 26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4" name="Group 253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59" name="Straight Connector 25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5" name="Group 254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57" name="Straight Connector 25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56" name="Straight Connector 255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2" name="Group 171"/>
            <p:cNvGrpSpPr/>
            <p:nvPr userDrawn="1"/>
          </p:nvGrpSpPr>
          <p:grpSpPr>
            <a:xfrm>
              <a:off x="9166483" y="454007"/>
              <a:ext cx="122115" cy="5945205"/>
              <a:chOff x="-238875" y="454007"/>
              <a:chExt cx="122115" cy="5945205"/>
            </a:xfrm>
          </p:grpSpPr>
          <p:cxnSp>
            <p:nvCxnSpPr>
              <p:cNvPr id="209" name="Straight Connector 208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0" name="Group 209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42" name="Straight Connector 24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Straight Connector 24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1" name="Group 210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40" name="Straight Connector 23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Straight Connector 24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2" name="Group 211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8" name="Straight Connector 23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Straight Connector 23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3" name="Group 212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6" name="Straight Connector 23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4" name="Group 213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4" name="Straight Connector 23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" name="Straight Connector 23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5" name="Group 214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2" name="Straight Connector 23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6" name="Group 215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0" name="Straight Connector 22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7" name="Group 216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28" name="Straight Connector 22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Straight Connector 22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8" name="Group 217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26" name="Straight Connector 22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Straight Connector 22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" name="Group 218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24" name="Straight Connector 22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Straight Connector 22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Group 219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22" name="Straight Connector 22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Straight Connector 22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21" name="Straight Connector 220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Group 172"/>
            <p:cNvGrpSpPr/>
            <p:nvPr userDrawn="1"/>
          </p:nvGrpSpPr>
          <p:grpSpPr>
            <a:xfrm>
              <a:off x="457731" y="-141165"/>
              <a:ext cx="8226688" cy="122115"/>
              <a:chOff x="457731" y="6582508"/>
              <a:chExt cx="8226688" cy="486507"/>
            </a:xfrm>
          </p:grpSpPr>
          <p:cxnSp>
            <p:nvCxnSpPr>
              <p:cNvPr id="174" name="Straight Connector 173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6" name="Group 175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7" name="Straight Connector 20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7" name="Group 176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5" name="Straight Connector 20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Straight Connector 20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8" name="Group 177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3" name="Straight Connector 20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1" name="Straight Connector 20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9" name="Straight Connector 19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Straight Connector 19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Group 180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7" name="Straight Connector 19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5" name="Straight Connector 19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3" name="Group 182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3" name="Straight Connector 19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1" name="Straight Connector 19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89" name="Straight Connector 18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Straight Connector 18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6" name="Group 185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87" name="Straight Connector 18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54" name="Title 1"/>
          <p:cNvSpPr>
            <a:spLocks noGrp="1"/>
          </p:cNvSpPr>
          <p:nvPr>
            <p:ph type="title"/>
          </p:nvPr>
        </p:nvSpPr>
        <p:spPr>
          <a:xfrm>
            <a:off x="430214" y="457200"/>
            <a:ext cx="8229599" cy="54864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6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432054" y="1055688"/>
            <a:ext cx="8229600" cy="457200"/>
          </a:xfrm>
        </p:spPr>
        <p:txBody>
          <a:bodyPr anchor="b" anchorCtr="0"/>
          <a:lstStyle>
            <a:lvl1pPr marL="0" indent="0">
              <a:buNone/>
              <a:defRPr sz="1500" i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F150E8-6E0B-F14F-B8C9-1C9859261E28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27860A00-8FA4-9D40-8EC4-25F248320587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4A70B-EF2B-EC40-96A3-DFF7EEFD6B1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7D8143-091E-944B-8ACD-1F19D50F881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536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55" y="1828800"/>
            <a:ext cx="1523417" cy="4261866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9" name="Content Placeholder 2"/>
          <p:cNvSpPr>
            <a:spLocks noGrp="1"/>
          </p:cNvSpPr>
          <p:nvPr>
            <p:ph idx="11"/>
          </p:nvPr>
        </p:nvSpPr>
        <p:spPr>
          <a:xfrm>
            <a:off x="2114292" y="1828800"/>
            <a:ext cx="1523417" cy="4261866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1" name="Content Placeholder 2"/>
          <p:cNvSpPr>
            <a:spLocks noGrp="1"/>
          </p:cNvSpPr>
          <p:nvPr>
            <p:ph idx="12"/>
          </p:nvPr>
        </p:nvSpPr>
        <p:spPr>
          <a:xfrm>
            <a:off x="3796529" y="1828800"/>
            <a:ext cx="1523417" cy="4261866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Content Placeholder 2"/>
          <p:cNvSpPr>
            <a:spLocks noGrp="1"/>
          </p:cNvSpPr>
          <p:nvPr>
            <p:ph idx="13"/>
          </p:nvPr>
        </p:nvSpPr>
        <p:spPr>
          <a:xfrm>
            <a:off x="5478766" y="1828800"/>
            <a:ext cx="1523417" cy="4261866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3" name="Content Placeholder 2"/>
          <p:cNvSpPr>
            <a:spLocks noGrp="1"/>
          </p:cNvSpPr>
          <p:nvPr>
            <p:ph idx="14"/>
          </p:nvPr>
        </p:nvSpPr>
        <p:spPr>
          <a:xfrm>
            <a:off x="7161003" y="1828800"/>
            <a:ext cx="1523417" cy="4261866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79" name="Group 178"/>
          <p:cNvGrpSpPr/>
          <p:nvPr userDrawn="1"/>
        </p:nvGrpSpPr>
        <p:grpSpPr>
          <a:xfrm>
            <a:off x="-151325" y="-141165"/>
            <a:ext cx="9439923" cy="7136527"/>
            <a:chOff x="-151325" y="-141165"/>
            <a:chExt cx="9439923" cy="7136527"/>
          </a:xfrm>
        </p:grpSpPr>
        <p:grpSp>
          <p:nvGrpSpPr>
            <p:cNvPr id="180" name="Group 179"/>
            <p:cNvGrpSpPr/>
            <p:nvPr userDrawn="1"/>
          </p:nvGrpSpPr>
          <p:grpSpPr>
            <a:xfrm>
              <a:off x="457731" y="6873247"/>
              <a:ext cx="8226688" cy="122115"/>
              <a:chOff x="457731" y="6582508"/>
              <a:chExt cx="8226688" cy="486507"/>
            </a:xfrm>
          </p:grpSpPr>
          <p:cxnSp>
            <p:nvCxnSpPr>
              <p:cNvPr id="289" name="Straight Connector 288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1" name="Group 290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22" name="Straight Connector 32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3" name="Straight Connector 32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2" name="Group 291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20" name="Straight Connector 31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1" name="Straight Connector 32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3" name="Group 292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8" name="Straight Connector 31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9" name="Straight Connector 31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4" name="Group 293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6" name="Straight Connector 31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7" name="Straight Connector 31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5" name="Group 294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4" name="Straight Connector 31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5" name="Straight Connector 31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6" name="Group 295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2" name="Straight Connector 31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3" name="Straight Connector 31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7" name="Group 296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0" name="Straight Connector 30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1" name="Straight Connector 31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8" name="Group 297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8" name="Straight Connector 30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" name="Straight Connector 30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9" name="Group 298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6" name="Straight Connector 30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7" name="Straight Connector 30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0" name="Group 299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4" name="Straight Connector 30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5" name="Straight Connector 30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1" name="Group 300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2" name="Straight Connector 30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Straight Connector 30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1" name="Group 180"/>
            <p:cNvGrpSpPr/>
            <p:nvPr userDrawn="1"/>
          </p:nvGrpSpPr>
          <p:grpSpPr>
            <a:xfrm>
              <a:off x="-151325" y="454007"/>
              <a:ext cx="122115" cy="5945205"/>
              <a:chOff x="-238875" y="454007"/>
              <a:chExt cx="122115" cy="5945205"/>
            </a:xfrm>
          </p:grpSpPr>
          <p:cxnSp>
            <p:nvCxnSpPr>
              <p:cNvPr id="254" name="Straight Connector 253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5" name="Group 254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87" name="Straight Connector 28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8" name="Straight Connector 28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6" name="Group 255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85" name="Straight Connector 28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6" name="Straight Connector 28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7" name="Group 256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83" name="Straight Connector 28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Straight Connector 28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8" name="Group 257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81" name="Straight Connector 28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2" name="Straight Connector 28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9" name="Group 258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9" name="Straight Connector 27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Straight Connector 27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0" name="Group 259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7" name="Straight Connector 27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1" name="Group 260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5" name="Straight Connector 27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2" name="Group 261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3" name="Straight Connector 27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3" name="Group 262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1" name="Straight Connector 27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4" name="Group 263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9" name="Straight Connector 26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5" name="Group 264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7" name="Straight Connector 26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66" name="Straight Connector 265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2" name="Group 181"/>
            <p:cNvGrpSpPr/>
            <p:nvPr userDrawn="1"/>
          </p:nvGrpSpPr>
          <p:grpSpPr>
            <a:xfrm>
              <a:off x="9166483" y="454007"/>
              <a:ext cx="122115" cy="5945205"/>
              <a:chOff x="-238875" y="454007"/>
              <a:chExt cx="122115" cy="5945205"/>
            </a:xfrm>
          </p:grpSpPr>
          <p:cxnSp>
            <p:nvCxnSpPr>
              <p:cNvPr id="219" name="Straight Connector 218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0" name="Group 219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52" name="Straight Connector 25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Straight Connector 25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1" name="Group 220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50" name="Straight Connector 24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Straight Connector 25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2" name="Group 221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48" name="Straight Connector 24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9" name="Straight Connector 24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3" name="Group 222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46" name="Straight Connector 24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Straight Connector 24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4" name="Group 223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44" name="Straight Connector 24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Straight Connector 24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5" name="Group 224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42" name="Straight Connector 24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Straight Connector 24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6" name="Group 225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40" name="Straight Connector 23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Straight Connector 24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7" name="Group 226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8" name="Straight Connector 23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Straight Connector 23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8" name="Group 227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6" name="Straight Connector 23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9" name="Group 228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4" name="Straight Connector 23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" name="Straight Connector 23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0" name="Group 229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2" name="Straight Connector 23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1" name="Straight Connector 230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3" name="Group 182"/>
            <p:cNvGrpSpPr/>
            <p:nvPr userDrawn="1"/>
          </p:nvGrpSpPr>
          <p:grpSpPr>
            <a:xfrm>
              <a:off x="457731" y="-141165"/>
              <a:ext cx="8226688" cy="122115"/>
              <a:chOff x="457731" y="6582508"/>
              <a:chExt cx="8226688" cy="486507"/>
            </a:xfrm>
          </p:grpSpPr>
          <p:cxnSp>
            <p:nvCxnSpPr>
              <p:cNvPr id="184" name="Straight Connector 183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6" name="Group 185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17" name="Straight Connector 21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8" name="Straight Connector 21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15" name="Straight Connector 21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6" name="Straight Connector 21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8" name="Group 187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13" name="Straight Connector 21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4" name="Straight Connector 21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9" name="Group 188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11" name="Straight Connector 21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2" name="Straight Connector 21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0" name="Group 189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9" name="Straight Connector 20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1" name="Group 190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7" name="Straight Connector 20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2" name="Group 191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5" name="Straight Connector 20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Straight Connector 20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3" name="Group 192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3" name="Straight Connector 20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1" name="Straight Connector 20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5" name="Group 194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9" name="Straight Connector 19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Straight Connector 19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6" name="Group 195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7" name="Straight Connector 19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55" name="Title 1"/>
          <p:cNvSpPr>
            <a:spLocks noGrp="1"/>
          </p:cNvSpPr>
          <p:nvPr>
            <p:ph type="title"/>
          </p:nvPr>
        </p:nvSpPr>
        <p:spPr>
          <a:xfrm>
            <a:off x="430214" y="457200"/>
            <a:ext cx="8229599" cy="54864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7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432054" y="1055688"/>
            <a:ext cx="8229600" cy="457200"/>
          </a:xfrm>
        </p:spPr>
        <p:txBody>
          <a:bodyPr anchor="b" anchorCtr="0"/>
          <a:lstStyle>
            <a:lvl1pPr marL="0" indent="0">
              <a:buNone/>
              <a:defRPr sz="1600" i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AED857-2620-2448-B0AC-4E16D9167114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8713B3D1-7B81-2645-BC84-2B7397D5AC93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68ABD5-FC8E-264F-A51A-A9A998F6110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3373FF-1443-3646-BE53-30C874D1903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211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pli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744" y="1828800"/>
            <a:ext cx="1942371" cy="18288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6" name="Content Placeholder 2"/>
          <p:cNvSpPr>
            <a:spLocks noGrp="1"/>
          </p:cNvSpPr>
          <p:nvPr>
            <p:ph idx="11"/>
          </p:nvPr>
        </p:nvSpPr>
        <p:spPr>
          <a:xfrm>
            <a:off x="2525516" y="1828800"/>
            <a:ext cx="1942371" cy="18288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7" name="Content Placeholder 2"/>
          <p:cNvSpPr>
            <a:spLocks noGrp="1"/>
          </p:cNvSpPr>
          <p:nvPr>
            <p:ph idx="12"/>
          </p:nvPr>
        </p:nvSpPr>
        <p:spPr>
          <a:xfrm>
            <a:off x="4620288" y="1828800"/>
            <a:ext cx="1942371" cy="18288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8" name="Content Placeholder 2"/>
          <p:cNvSpPr>
            <a:spLocks noGrp="1"/>
          </p:cNvSpPr>
          <p:nvPr>
            <p:ph idx="13"/>
          </p:nvPr>
        </p:nvSpPr>
        <p:spPr>
          <a:xfrm>
            <a:off x="6717441" y="1828800"/>
            <a:ext cx="1942371" cy="18288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69" name="Group 168"/>
          <p:cNvGrpSpPr/>
          <p:nvPr userDrawn="1"/>
        </p:nvGrpSpPr>
        <p:grpSpPr>
          <a:xfrm>
            <a:off x="-151325" y="-141165"/>
            <a:ext cx="9439923" cy="7136527"/>
            <a:chOff x="-151325" y="-141165"/>
            <a:chExt cx="9439923" cy="7136527"/>
          </a:xfrm>
        </p:grpSpPr>
        <p:grpSp>
          <p:nvGrpSpPr>
            <p:cNvPr id="170" name="Group 169"/>
            <p:cNvGrpSpPr/>
            <p:nvPr userDrawn="1"/>
          </p:nvGrpSpPr>
          <p:grpSpPr>
            <a:xfrm>
              <a:off x="457731" y="6873247"/>
              <a:ext cx="8226688" cy="122115"/>
              <a:chOff x="457731" y="6582508"/>
              <a:chExt cx="8226688" cy="486507"/>
            </a:xfrm>
          </p:grpSpPr>
          <p:cxnSp>
            <p:nvCxnSpPr>
              <p:cNvPr id="279" name="Straight Connector 278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81" name="Group 280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2" name="Straight Connector 31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3" name="Straight Connector 31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2" name="Group 281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0" name="Straight Connector 30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1" name="Straight Connector 31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3" name="Group 282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8" name="Straight Connector 30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" name="Straight Connector 30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4" name="Group 283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6" name="Straight Connector 30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7" name="Straight Connector 30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5" name="Group 284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4" name="Straight Connector 30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5" name="Straight Connector 30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6" name="Group 285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2" name="Straight Connector 30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Straight Connector 30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7" name="Group 286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0" name="Straight Connector 29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1" name="Straight Connector 30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8" name="Group 287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98" name="Straight Connector 29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9" name="Straight Connector 29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9" name="Group 288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96" name="Straight Connector 29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7" name="Straight Connector 29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0" name="Group 289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94" name="Straight Connector 29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5" name="Straight Connector 29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1" name="Group 290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92" name="Straight Connector 29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3" name="Straight Connector 29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1" name="Group 170"/>
            <p:cNvGrpSpPr/>
            <p:nvPr userDrawn="1"/>
          </p:nvGrpSpPr>
          <p:grpSpPr>
            <a:xfrm>
              <a:off x="-151325" y="454007"/>
              <a:ext cx="122115" cy="5945205"/>
              <a:chOff x="-238875" y="454007"/>
              <a:chExt cx="122115" cy="5945205"/>
            </a:xfrm>
          </p:grpSpPr>
          <p:cxnSp>
            <p:nvCxnSpPr>
              <p:cNvPr id="244" name="Straight Connector 243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5" name="Group 244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7" name="Straight Connector 27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6" name="Group 245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5" name="Straight Connector 27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3" name="Straight Connector 27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8" name="Group 247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71" name="Straight Connector 27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9" name="Group 248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9" name="Straight Connector 26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7" name="Straight Connector 26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5" name="Straight Connector 26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3" name="Straight Connector 26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3" name="Group 252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61" name="Straight Connector 26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4" name="Group 253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59" name="Straight Connector 25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5" name="Group 254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57" name="Straight Connector 25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56" name="Straight Connector 255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2" name="Group 171"/>
            <p:cNvGrpSpPr/>
            <p:nvPr userDrawn="1"/>
          </p:nvGrpSpPr>
          <p:grpSpPr>
            <a:xfrm>
              <a:off x="9166483" y="454007"/>
              <a:ext cx="122115" cy="5945205"/>
              <a:chOff x="-238875" y="454007"/>
              <a:chExt cx="122115" cy="5945205"/>
            </a:xfrm>
          </p:grpSpPr>
          <p:cxnSp>
            <p:nvCxnSpPr>
              <p:cNvPr id="209" name="Straight Connector 208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0" name="Group 209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42" name="Straight Connector 24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Straight Connector 24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1" name="Group 210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40" name="Straight Connector 23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Straight Connector 24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2" name="Group 211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8" name="Straight Connector 23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Straight Connector 23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3" name="Group 212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6" name="Straight Connector 23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4" name="Group 213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4" name="Straight Connector 23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" name="Straight Connector 23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5" name="Group 214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2" name="Straight Connector 23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6" name="Group 215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30" name="Straight Connector 22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7" name="Group 216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28" name="Straight Connector 22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Straight Connector 22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8" name="Group 217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26" name="Straight Connector 22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Straight Connector 22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" name="Group 218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24" name="Straight Connector 22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Straight Connector 22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Group 219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222" name="Straight Connector 22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Straight Connector 22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21" name="Straight Connector 220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Group 172"/>
            <p:cNvGrpSpPr/>
            <p:nvPr userDrawn="1"/>
          </p:nvGrpSpPr>
          <p:grpSpPr>
            <a:xfrm>
              <a:off x="457731" y="-141165"/>
              <a:ext cx="8226688" cy="122115"/>
              <a:chOff x="457731" y="6582508"/>
              <a:chExt cx="8226688" cy="486507"/>
            </a:xfrm>
          </p:grpSpPr>
          <p:cxnSp>
            <p:nvCxnSpPr>
              <p:cNvPr id="174" name="Straight Connector 173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76" name="Group 175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7" name="Straight Connector 20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7" name="Group 176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5" name="Straight Connector 20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Straight Connector 20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8" name="Group 177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3" name="Straight Connector 20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01" name="Straight Connector 20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9" name="Straight Connector 19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Straight Connector 19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Group 180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7" name="Straight Connector 19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5" name="Straight Connector 19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3" name="Group 182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3" name="Straight Connector 19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91" name="Straight Connector 19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89" name="Straight Connector 18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Straight Connector 18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6" name="Group 185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87" name="Straight Connector 18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55" name="Content Placeholder 2"/>
          <p:cNvSpPr>
            <a:spLocks noGrp="1"/>
          </p:cNvSpPr>
          <p:nvPr>
            <p:ph idx="14"/>
          </p:nvPr>
        </p:nvSpPr>
        <p:spPr>
          <a:xfrm>
            <a:off x="430744" y="4114800"/>
            <a:ext cx="1939988" cy="18288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6" name="Content Placeholder 2"/>
          <p:cNvSpPr>
            <a:spLocks noGrp="1"/>
          </p:cNvSpPr>
          <p:nvPr>
            <p:ph idx="15"/>
          </p:nvPr>
        </p:nvSpPr>
        <p:spPr>
          <a:xfrm>
            <a:off x="2525515" y="4114800"/>
            <a:ext cx="1939988" cy="18288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7" name="Content Placeholder 2"/>
          <p:cNvSpPr>
            <a:spLocks noGrp="1"/>
          </p:cNvSpPr>
          <p:nvPr>
            <p:ph idx="16"/>
          </p:nvPr>
        </p:nvSpPr>
        <p:spPr>
          <a:xfrm>
            <a:off x="4620289" y="4114800"/>
            <a:ext cx="1939988" cy="18288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8" name="Content Placeholder 2"/>
          <p:cNvSpPr>
            <a:spLocks noGrp="1"/>
          </p:cNvSpPr>
          <p:nvPr>
            <p:ph idx="17"/>
          </p:nvPr>
        </p:nvSpPr>
        <p:spPr>
          <a:xfrm>
            <a:off x="6715061" y="4114800"/>
            <a:ext cx="1944751" cy="1828800"/>
          </a:xfrm>
        </p:spPr>
        <p:txBody>
          <a:bodyPr>
            <a:noAutofit/>
          </a:bodyPr>
          <a:lstStyle>
            <a:lvl1pPr marL="0" indent="0">
              <a:buNone/>
              <a:defRPr sz="1200"/>
            </a:lvl1pPr>
            <a:lvl2pPr marL="169069" indent="0">
              <a:buNone/>
              <a:defRPr sz="1200"/>
            </a:lvl2pPr>
            <a:lvl3pPr marL="345281" indent="0">
              <a:buNone/>
              <a:defRPr sz="1200"/>
            </a:lvl3pPr>
            <a:lvl4pPr marL="515541" indent="0">
              <a:buNone/>
              <a:defRPr sz="1200"/>
            </a:lvl4pPr>
            <a:lvl5pPr marL="684609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9" name="Title 1"/>
          <p:cNvSpPr>
            <a:spLocks noGrp="1"/>
          </p:cNvSpPr>
          <p:nvPr>
            <p:ph type="title"/>
          </p:nvPr>
        </p:nvSpPr>
        <p:spPr>
          <a:xfrm>
            <a:off x="430214" y="457200"/>
            <a:ext cx="8229599" cy="54864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30213" y="1055688"/>
            <a:ext cx="8229599" cy="457200"/>
          </a:xfrm>
        </p:spPr>
        <p:txBody>
          <a:bodyPr anchor="b" anchorCtr="0"/>
          <a:lstStyle>
            <a:lvl1pPr marL="0" indent="0">
              <a:buNone/>
              <a:defRPr sz="1600" i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CF3D4-9550-2B4C-A2D9-F1BC3FA46D3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AE04403A-0C23-C244-918E-37A28C2A21A6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AB7AD2-42B3-D040-89FB-9532814301A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7830B-F58C-2C4F-B2DA-7715A3F49166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964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0214" y="457200"/>
            <a:ext cx="8229599" cy="114300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66E923-E749-6F4A-B825-3967AA21C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DF7-FB29-2149-BC6C-92A6B41C54D7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10A5FC-5DFA-414E-8083-0049CCCD2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625894-79D7-5644-B9F6-84C19E2C8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2277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B8D2A51-DE47-3D41-9C30-741E5FFC5B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440301" y="6356350"/>
            <a:ext cx="5451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1E73C4A5-E23A-C247-8441-863BA23CEE18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4C15E74-FDF0-0C47-9617-826C96ABEF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6356351"/>
            <a:ext cx="6829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Presentation Title | BERKELEY LAB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A80D3C9-DAFC-4C4B-8A7A-ED0AD76656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558" y="6356350"/>
            <a:ext cx="5316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770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/capti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54" y="273050"/>
            <a:ext cx="3008313" cy="1162050"/>
          </a:xfrm>
        </p:spPr>
        <p:txBody>
          <a:bodyPr anchor="b">
            <a:noAutofit/>
          </a:bodyPr>
          <a:lstStyle>
            <a:lvl1pPr algn="l">
              <a:defRPr sz="1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>
            <a:noAutofit/>
          </a:bodyPr>
          <a:lstStyle>
            <a:lvl1pPr>
              <a:buClr>
                <a:schemeClr val="accent2"/>
              </a:buClr>
              <a:defRPr sz="1600"/>
            </a:lvl1pPr>
            <a:lvl2pPr>
              <a:buClr>
                <a:schemeClr val="accent2"/>
              </a:buClr>
              <a:defRPr sz="1600"/>
            </a:lvl2pPr>
            <a:lvl3pPr>
              <a:buClr>
                <a:schemeClr val="accent2"/>
              </a:buClr>
              <a:defRPr sz="16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2054" y="1435102"/>
            <a:ext cx="3008313" cy="4691063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C352D-1A0F-1243-A3B1-6EF8CE39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91BBA-8849-CF40-8281-9189FAA8CA31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89BF0E-F1BB-0D4C-8BF2-7A7BEDDB0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84B3DD-8252-394C-9787-06EBDE1B2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425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55" y="273052"/>
            <a:ext cx="5111750" cy="5853113"/>
          </a:xfrm>
        </p:spPr>
        <p:txBody>
          <a:bodyPr>
            <a:noAutofit/>
          </a:bodyPr>
          <a:lstStyle>
            <a:lvl1pPr>
              <a:buClr>
                <a:schemeClr val="accent2"/>
              </a:buClr>
              <a:defRPr sz="1600"/>
            </a:lvl1pPr>
            <a:lvl2pPr>
              <a:buClr>
                <a:schemeClr val="accent2"/>
              </a:buClr>
              <a:defRPr sz="1600"/>
            </a:lvl2pPr>
            <a:lvl3pPr>
              <a:buClr>
                <a:schemeClr val="accent2"/>
              </a:buClr>
              <a:defRPr sz="16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3"/>
          </p:nvPr>
        </p:nvSpPr>
        <p:spPr>
          <a:xfrm>
            <a:off x="5681161" y="1435102"/>
            <a:ext cx="3008313" cy="4691063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5671960" y="273050"/>
            <a:ext cx="3008313" cy="1162050"/>
          </a:xfrm>
        </p:spPr>
        <p:txBody>
          <a:bodyPr anchor="b">
            <a:noAutofit/>
          </a:bodyPr>
          <a:lstStyle>
            <a:lvl1pPr algn="l">
              <a:defRPr sz="1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739326-CBBD-354B-8291-E65C4D3669E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F21D717-8677-EB48-960B-7B5E07665226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268BF-1FD3-4B47-A983-1B740D12BA6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895CD-C1AB-B94A-8F36-56EB9A92444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707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dark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732" y="1134599"/>
            <a:ext cx="8226686" cy="2422759"/>
          </a:xfrm>
        </p:spPr>
        <p:txBody>
          <a:bodyPr anchor="b" anchorCtr="0">
            <a:noAutofit/>
          </a:bodyPr>
          <a:lstStyle>
            <a:lvl1pPr algn="ctr">
              <a:defRPr sz="405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732" y="3886202"/>
            <a:ext cx="8226680" cy="1092083"/>
          </a:xfrm>
        </p:spPr>
        <p:txBody>
          <a:bodyPr>
            <a:noAutofit/>
          </a:bodyPr>
          <a:lstStyle>
            <a:lvl1pPr marL="0" indent="0" algn="ctr">
              <a:buNone/>
              <a:defRPr b="0" i="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151325" y="-141165"/>
            <a:ext cx="9439923" cy="7136527"/>
            <a:chOff x="-151325" y="-141165"/>
            <a:chExt cx="9439923" cy="7136527"/>
          </a:xfrm>
        </p:grpSpPr>
        <p:grpSp>
          <p:nvGrpSpPr>
            <p:cNvPr id="9" name="Group 8"/>
            <p:cNvGrpSpPr/>
            <p:nvPr userDrawn="1"/>
          </p:nvGrpSpPr>
          <p:grpSpPr>
            <a:xfrm>
              <a:off x="457731" y="6873247"/>
              <a:ext cx="8226688" cy="122115"/>
              <a:chOff x="457731" y="6582508"/>
              <a:chExt cx="8226688" cy="486507"/>
            </a:xfrm>
          </p:grpSpPr>
          <p:cxnSp>
            <p:nvCxnSpPr>
              <p:cNvPr id="118" name="Straight Connector 117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51" name="Straight Connector 15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Straight Connector 15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9" name="Straight Connector 14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7" name="Straight Connector 14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5" name="Straight Connector 14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3" name="Straight Connector 14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1" name="Straight Connector 14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Straight Connector 14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9" name="Straight Connector 13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7" name="Straight Connector 13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8" name="Group 127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5" name="Straight Connector 13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3" name="Straight Connector 13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1" name="Straight Connector 13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Straight Connector 13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Group 9"/>
            <p:cNvGrpSpPr/>
            <p:nvPr userDrawn="1"/>
          </p:nvGrpSpPr>
          <p:grpSpPr>
            <a:xfrm>
              <a:off x="-151325" y="454007"/>
              <a:ext cx="122115" cy="5945205"/>
              <a:chOff x="-238875" y="454007"/>
              <a:chExt cx="122115" cy="5945205"/>
            </a:xfrm>
          </p:grpSpPr>
          <p:cxnSp>
            <p:nvCxnSpPr>
              <p:cNvPr id="83" name="Straight Connector 82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4" name="Group 83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6" name="Straight Connector 11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5" name="Group 84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4" name="Straight Connector 11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6" name="Group 85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2" name="Straight Connector 11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7" name="Group 86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0" name="Straight Connector 10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8" name="Group 87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8" name="Straight Connector 10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6" name="Straight Connector 10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0" name="Group 89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4" name="Straight Connector 10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1" name="Group 90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2" name="Straight Connector 10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Group 91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0" name="Straight Connector 9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Group 92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98" name="Straight Connector 9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4" name="Group 93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96" name="Straight Connector 9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5" name="Straight Connector 94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 userDrawn="1"/>
          </p:nvGrpSpPr>
          <p:grpSpPr>
            <a:xfrm>
              <a:off x="9166483" y="454007"/>
              <a:ext cx="122115" cy="5945205"/>
              <a:chOff x="-238875" y="454007"/>
              <a:chExt cx="122115" cy="5945205"/>
            </a:xfrm>
          </p:grpSpPr>
          <p:cxnSp>
            <p:nvCxnSpPr>
              <p:cNvPr id="48" name="Straight Connector 47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81" name="Straight Connector 8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0" name="Group 49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9" name="Straight Connector 7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Group 50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7" name="Straight Connector 7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Group 51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5" name="Straight Connector 7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3" name="Straight Connector 7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4" name="Group 53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1" name="Straight Connector 7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5" name="Group 54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9" name="Straight Connector 6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" name="Group 55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7" name="Straight Connector 6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7" name="Group 56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5" name="Straight Connector 6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8" name="Group 57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3" name="Straight Connector 6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1" name="Straight Connector 6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0" name="Straight Connector 59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 userDrawn="1"/>
          </p:nvGrpSpPr>
          <p:grpSpPr>
            <a:xfrm>
              <a:off x="457731" y="-141165"/>
              <a:ext cx="8226688" cy="122115"/>
              <a:chOff x="457731" y="6582508"/>
              <a:chExt cx="8226688" cy="486507"/>
            </a:xfrm>
          </p:grpSpPr>
          <p:cxnSp>
            <p:nvCxnSpPr>
              <p:cNvPr id="13" name="Straight Connector 12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Group 14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6" name="Straight Connector 4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4" name="Straight Connector 4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2" name="Straight Connector 4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0" name="Straight Connector 3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8" name="Straight Connector 3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Group 19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6" name="Straight Connector 3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Group 20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4" name="Straight Connector 3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Group 21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2" name="Straight Connector 3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Group 22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" name="Straight Connector 2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Group 23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8" name="Straight Connector 2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Group 24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6" name="Straight Connector 2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54" name="Text Placeholder 153"/>
          <p:cNvSpPr>
            <a:spLocks noGrp="1"/>
          </p:cNvSpPr>
          <p:nvPr>
            <p:ph type="body" sz="quarter" idx="13"/>
          </p:nvPr>
        </p:nvSpPr>
        <p:spPr>
          <a:xfrm>
            <a:off x="457732" y="5327650"/>
            <a:ext cx="8226680" cy="520700"/>
          </a:xfrm>
        </p:spPr>
        <p:txBody>
          <a:bodyPr>
            <a:noAutofit/>
          </a:bodyPr>
          <a:lstStyle>
            <a:lvl1pPr marL="0" indent="0" algn="ctr">
              <a:buNone/>
              <a:defRPr sz="11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58" name="Picture 157" descr="A picture containing drawing&#10;&#10;Description automatically generated">
            <a:extLst>
              <a:ext uri="{FF2B5EF4-FFF2-40B4-BE49-F238E27FC236}">
                <a16:creationId xmlns:a16="http://schemas.microsoft.com/office/drawing/2014/main" id="{5AAE8186-4D44-B244-A786-1711EA431E0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77734"/>
            <a:ext cx="2404872" cy="542814"/>
          </a:xfrm>
          <a:prstGeom prst="rect">
            <a:avLst/>
          </a:prstGeom>
        </p:spPr>
      </p:pic>
      <p:pic>
        <p:nvPicPr>
          <p:cNvPr id="159" name="Picture 158" descr="DOE_Office_Science_white.png">
            <a:extLst>
              <a:ext uri="{FF2B5EF4-FFF2-40B4-BE49-F238E27FC236}">
                <a16:creationId xmlns:a16="http://schemas.microsoft.com/office/drawing/2014/main" id="{B5856B7B-56A7-B445-9521-F7024A8004D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901" y="563348"/>
            <a:ext cx="137509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9057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5294" y="1784906"/>
            <a:ext cx="8226687" cy="809919"/>
          </a:xfrm>
        </p:spPr>
        <p:txBody>
          <a:bodyPr anchor="b" anchorCtr="0">
            <a:noAutofit/>
          </a:bodyPr>
          <a:lstStyle>
            <a:lvl1pPr algn="ctr">
              <a:defRPr sz="4050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5294" y="2762473"/>
            <a:ext cx="8226687" cy="357392"/>
          </a:xfrm>
        </p:spPr>
        <p:txBody>
          <a:bodyPr>
            <a:noAutofit/>
          </a:bodyPr>
          <a:lstStyle>
            <a:lvl1pPr marL="0" indent="0" algn="ctr" fontAlgn="ctr">
              <a:buNone/>
              <a:defRPr b="0" i="0" baseline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151325" y="-141165"/>
            <a:ext cx="9439923" cy="7136527"/>
            <a:chOff x="-151325" y="-141165"/>
            <a:chExt cx="9439923" cy="7136527"/>
          </a:xfrm>
        </p:grpSpPr>
        <p:grpSp>
          <p:nvGrpSpPr>
            <p:cNvPr id="9" name="Group 8"/>
            <p:cNvGrpSpPr/>
            <p:nvPr userDrawn="1"/>
          </p:nvGrpSpPr>
          <p:grpSpPr>
            <a:xfrm>
              <a:off x="457731" y="6873247"/>
              <a:ext cx="8226688" cy="122115"/>
              <a:chOff x="457731" y="6582508"/>
              <a:chExt cx="8226688" cy="486507"/>
            </a:xfrm>
          </p:grpSpPr>
          <p:cxnSp>
            <p:nvCxnSpPr>
              <p:cNvPr id="118" name="Straight Connector 117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51" name="Straight Connector 15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Straight Connector 15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9" name="Straight Connector 14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7" name="Straight Connector 14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5" name="Straight Connector 14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3" name="Straight Connector 14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1" name="Straight Connector 14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Straight Connector 14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9" name="Straight Connector 13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7" name="Straight Connector 13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8" name="Group 127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5" name="Straight Connector 13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3" name="Straight Connector 13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Connector 13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1" name="Straight Connector 13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Straight Connector 13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Group 9"/>
            <p:cNvGrpSpPr/>
            <p:nvPr userDrawn="1"/>
          </p:nvGrpSpPr>
          <p:grpSpPr>
            <a:xfrm>
              <a:off x="-151325" y="454007"/>
              <a:ext cx="122115" cy="5945205"/>
              <a:chOff x="-238875" y="454007"/>
              <a:chExt cx="122115" cy="5945205"/>
            </a:xfrm>
          </p:grpSpPr>
          <p:cxnSp>
            <p:nvCxnSpPr>
              <p:cNvPr id="83" name="Straight Connector 82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4" name="Group 83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6" name="Straight Connector 11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5" name="Group 84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4" name="Straight Connector 11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6" name="Group 85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2" name="Straight Connector 11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7" name="Group 86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0" name="Straight Connector 10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8" name="Group 87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8" name="Straight Connector 10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6" name="Straight Connector 10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0" name="Group 89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4" name="Straight Connector 10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1" name="Group 90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2" name="Straight Connector 10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Group 91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0" name="Straight Connector 9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Group 92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98" name="Straight Connector 9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4" name="Group 93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96" name="Straight Connector 9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Connector 9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5" name="Straight Connector 94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 userDrawn="1"/>
          </p:nvGrpSpPr>
          <p:grpSpPr>
            <a:xfrm>
              <a:off x="9166483" y="454007"/>
              <a:ext cx="122115" cy="5945205"/>
              <a:chOff x="-238875" y="454007"/>
              <a:chExt cx="122115" cy="5945205"/>
            </a:xfrm>
          </p:grpSpPr>
          <p:cxnSp>
            <p:nvCxnSpPr>
              <p:cNvPr id="48" name="Straight Connector 47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81" name="Straight Connector 8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0" name="Group 49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9" name="Straight Connector 7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Group 50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7" name="Straight Connector 7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Group 51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5" name="Straight Connector 7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3" name="Straight Connector 7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4" name="Group 53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1" name="Straight Connector 7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5" name="Group 54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9" name="Straight Connector 6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" name="Group 55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7" name="Straight Connector 6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7" name="Group 56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5" name="Straight Connector 6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8" name="Group 57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3" name="Straight Connector 6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Connector 6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1" name="Straight Connector 6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0" name="Straight Connector 59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/>
            <p:cNvGrpSpPr/>
            <p:nvPr userDrawn="1"/>
          </p:nvGrpSpPr>
          <p:grpSpPr>
            <a:xfrm>
              <a:off x="457731" y="-141165"/>
              <a:ext cx="8226688" cy="122115"/>
              <a:chOff x="457731" y="6582508"/>
              <a:chExt cx="8226688" cy="486507"/>
            </a:xfrm>
          </p:grpSpPr>
          <p:cxnSp>
            <p:nvCxnSpPr>
              <p:cNvPr id="13" name="Straight Connector 12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5" name="Group 14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6" name="Straight Connector 4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4" name="Straight Connector 4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2" name="Straight Connector 4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0" name="Straight Connector 3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8" name="Straight Connector 3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Group 19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6" name="Straight Connector 3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Group 20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4" name="Straight Connector 3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Group 21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2" name="Straight Connector 3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Group 22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0" name="Straight Connector 2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Group 23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8" name="Straight Connector 2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Group 24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6" name="Straight Connector 2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54" name="Text Placeholder 153"/>
          <p:cNvSpPr>
            <a:spLocks noGrp="1"/>
          </p:cNvSpPr>
          <p:nvPr>
            <p:ph type="body" sz="quarter" idx="13"/>
          </p:nvPr>
        </p:nvSpPr>
        <p:spPr>
          <a:xfrm>
            <a:off x="455294" y="3289385"/>
            <a:ext cx="8226687" cy="267972"/>
          </a:xfrm>
        </p:spPr>
        <p:txBody>
          <a:bodyPr>
            <a:noAutofit/>
          </a:bodyPr>
          <a:lstStyle>
            <a:lvl1pPr marL="0" indent="0" algn="ctr">
              <a:buNone/>
              <a:defRPr sz="11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5" name="Picture Placeholder 154">
            <a:extLst>
              <a:ext uri="{FF2B5EF4-FFF2-40B4-BE49-F238E27FC236}">
                <a16:creationId xmlns:a16="http://schemas.microsoft.com/office/drawing/2014/main" id="{DDEDD069-6DED-8E45-89A4-F1AB098B03F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3709988"/>
            <a:ext cx="9144000" cy="31480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53" name="Picture 152" descr="A close up of a sign&#10;&#10;Description automatically generated">
            <a:extLst>
              <a:ext uri="{FF2B5EF4-FFF2-40B4-BE49-F238E27FC236}">
                <a16:creationId xmlns:a16="http://schemas.microsoft.com/office/drawing/2014/main" id="{2B7005BA-7937-CD48-A007-A89C9B33C8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87768" y="566928"/>
            <a:ext cx="1371600" cy="444056"/>
          </a:xfrm>
          <a:prstGeom prst="rect">
            <a:avLst/>
          </a:prstGeom>
        </p:spPr>
      </p:pic>
      <p:pic>
        <p:nvPicPr>
          <p:cNvPr id="156" name="Picture 155" descr="A close up of a sign&#10;&#10;Description automatically generated">
            <a:extLst>
              <a:ext uri="{FF2B5EF4-FFF2-40B4-BE49-F238E27FC236}">
                <a16:creationId xmlns:a16="http://schemas.microsoft.com/office/drawing/2014/main" id="{C895403A-AA91-1A46-928B-D5598400690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7020" y="467106"/>
            <a:ext cx="2400300" cy="61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12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55" y="457201"/>
            <a:ext cx="8229599" cy="1143001"/>
          </a:xfrm>
        </p:spPr>
        <p:txBody>
          <a:bodyPr wrap="square" anchor="t" anchorCtr="0"/>
          <a:lstStyle>
            <a:lvl1pPr>
              <a:defRPr b="1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054" y="1600201"/>
            <a:ext cx="8229600" cy="4508499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 marL="342900" indent="-171450">
              <a:spcBef>
                <a:spcPts val="285"/>
              </a:spcBef>
              <a:buClr>
                <a:schemeClr val="accent2"/>
              </a:buClr>
              <a:defRPr baseline="0">
                <a:latin typeface="Arial" panose="020B0604020202020204" pitchFamily="34" charset="0"/>
              </a:defRPr>
            </a:lvl2pPr>
            <a:lvl3pPr>
              <a:buClr>
                <a:schemeClr val="accent2"/>
              </a:buClr>
              <a:defRPr baseline="0">
                <a:latin typeface="Arial" panose="020B0604020202020204" pitchFamily="34" charset="0"/>
              </a:defRPr>
            </a:lvl3pPr>
            <a:lvl4pPr>
              <a:buClr>
                <a:schemeClr val="accent2"/>
              </a:buClr>
              <a:defRPr baseline="0">
                <a:latin typeface="Arial" panose="020B0604020202020204" pitchFamily="34" charset="0"/>
              </a:defRPr>
            </a:lvl4pPr>
            <a:lvl5pPr>
              <a:buClr>
                <a:schemeClr val="accent2"/>
              </a:buClr>
              <a:defRPr baseline="0">
                <a:latin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DF37F-4300-7446-B86E-A122B61CB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3B32-0FD6-654A-8A3E-5A7632837DD7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918A5-5A9E-D242-856A-C2A607D6B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2054" y="6356351"/>
            <a:ext cx="6829947" cy="365125"/>
          </a:xfrm>
        </p:spPr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4CE0EE-5B5A-6145-8847-32783B915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411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214" y="457200"/>
            <a:ext cx="8229600" cy="548640"/>
          </a:xfrm>
        </p:spPr>
        <p:txBody>
          <a:bodyPr anchor="t" anchorCtr="0"/>
          <a:lstStyle>
            <a:lvl1pPr>
              <a:defRPr sz="2400" b="1" i="0" cap="none" baseline="0">
                <a:solidFill>
                  <a:srgbClr val="313C5A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212" y="1600202"/>
            <a:ext cx="8256588" cy="4495799"/>
          </a:xfrm>
        </p:spPr>
        <p:txBody>
          <a:bodyPr/>
          <a:lstStyle>
            <a:lvl1pPr>
              <a:spcAft>
                <a:spcPts val="0"/>
              </a:spcAft>
              <a:buClr>
                <a:schemeClr val="accent2"/>
              </a:buClr>
              <a:defRPr sz="1600"/>
            </a:lvl1pPr>
            <a:lvl2pPr>
              <a:buClr>
                <a:schemeClr val="accent2"/>
              </a:buClr>
              <a:defRPr sz="1600"/>
            </a:lvl2pPr>
            <a:lvl3pPr>
              <a:buClr>
                <a:schemeClr val="accent2"/>
              </a:buClr>
              <a:defRPr sz="16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32054" y="1055688"/>
            <a:ext cx="8202612" cy="457200"/>
          </a:xfrm>
        </p:spPr>
        <p:txBody>
          <a:bodyPr anchor="b" anchorCtr="0"/>
          <a:lstStyle>
            <a:lvl1pPr marL="0" indent="0">
              <a:buNone/>
              <a:defRPr sz="1600" i="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0BA4C-AA60-9A4D-B29D-E83B8846A5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5D97717-E7DB-4548-B51C-0A9B0A443C8D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7DFF5C0-BDA8-E348-A773-C9C0C69FB33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C9A09C0-DCA8-BA45-84BB-3CD9C9C7BFD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594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55" y="1864178"/>
            <a:ext cx="8222309" cy="1362075"/>
          </a:xfrm>
        </p:spPr>
        <p:txBody>
          <a:bodyPr anchor="b" anchorCtr="0">
            <a:noAutofit/>
          </a:bodyPr>
          <a:lstStyle>
            <a:lvl1pPr algn="ctr">
              <a:defRPr sz="4050" b="1" i="0" cap="none"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55" y="3667126"/>
            <a:ext cx="8222309" cy="975895"/>
          </a:xfrm>
        </p:spPr>
        <p:txBody>
          <a:bodyPr anchor="b">
            <a:noAutofit/>
          </a:bodyPr>
          <a:lstStyle>
            <a:lvl1pPr marL="0" indent="0" algn="ctr">
              <a:buNone/>
              <a:defRPr sz="1600" b="0" i="0" baseline="0">
                <a:solidFill>
                  <a:schemeClr val="tx2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32054" y="5087822"/>
            <a:ext cx="8222309" cy="1268528"/>
          </a:xfrm>
        </p:spPr>
        <p:txBody>
          <a:bodyPr>
            <a:noAutofit/>
          </a:bodyPr>
          <a:lstStyle>
            <a:lvl1pPr algn="ctr">
              <a:lnSpc>
                <a:spcPct val="110000"/>
              </a:lnSpc>
              <a:spcAft>
                <a:spcPts val="450"/>
              </a:spcAft>
              <a:buNone/>
              <a:defRPr sz="1100" b="1" i="0" baseline="0">
                <a:solidFill>
                  <a:schemeClr val="tx1"/>
                </a:solidFill>
                <a:latin typeface="+mn-lt"/>
              </a:defRPr>
            </a:lvl1pPr>
            <a:lvl2pPr>
              <a:defRPr sz="825" b="0" i="0">
                <a:solidFill>
                  <a:schemeClr val="tx2"/>
                </a:solidFill>
                <a:latin typeface="+mj-lt"/>
              </a:defRPr>
            </a:lvl2pPr>
            <a:lvl3pPr>
              <a:defRPr sz="825" b="0" i="0">
                <a:solidFill>
                  <a:schemeClr val="tx2"/>
                </a:solidFill>
                <a:latin typeface="+mj-lt"/>
              </a:defRPr>
            </a:lvl3pPr>
            <a:lvl4pPr>
              <a:defRPr sz="825" b="0" i="0">
                <a:solidFill>
                  <a:schemeClr val="tx2"/>
                </a:solidFill>
                <a:latin typeface="+mj-lt"/>
              </a:defRPr>
            </a:lvl4pPr>
            <a:lvl5pPr>
              <a:defRPr sz="825" b="0" i="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0845" y="4931494"/>
            <a:ext cx="8222310" cy="0"/>
          </a:xfrm>
          <a:prstGeom prst="line">
            <a:avLst/>
          </a:prstGeom>
          <a:ln w="63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F82B9-A148-A84F-BCA0-4034A3A8ADD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F354AC63-4A8D-5543-89A9-AD12D81EF8E4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8C270-EE72-E643-86F3-6BAB5A74ED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3693B-CF22-D144-AFDE-69A55E26739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300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2055" y="1828801"/>
            <a:ext cx="8222309" cy="1362075"/>
          </a:xfrm>
        </p:spPr>
        <p:txBody>
          <a:bodyPr anchor="b" anchorCtr="0">
            <a:noAutofit/>
          </a:bodyPr>
          <a:lstStyle>
            <a:lvl1pPr algn="ctr">
              <a:defRPr sz="4050" b="1" i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55" y="3657601"/>
            <a:ext cx="8222309" cy="975895"/>
          </a:xfrm>
        </p:spPr>
        <p:txBody>
          <a:bodyPr anchor="b">
            <a:noAutofit/>
          </a:bodyPr>
          <a:lstStyle>
            <a:lvl1pPr marL="0" indent="0" algn="ctr">
              <a:buNone/>
              <a:defRPr sz="1500" b="0" i="0" baseline="0">
                <a:solidFill>
                  <a:schemeClr val="bg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432055" y="5029200"/>
            <a:ext cx="8229068" cy="1268528"/>
          </a:xfrm>
        </p:spPr>
        <p:txBody>
          <a:bodyPr>
            <a:noAutofit/>
          </a:bodyPr>
          <a:lstStyle>
            <a:lvl1pPr algn="ctr">
              <a:lnSpc>
                <a:spcPct val="110000"/>
              </a:lnSpc>
              <a:spcAft>
                <a:spcPts val="450"/>
              </a:spcAft>
              <a:buNone/>
              <a:defRPr sz="1100" b="1" i="0" baseline="0">
                <a:solidFill>
                  <a:schemeClr val="bg1"/>
                </a:solidFill>
                <a:latin typeface="+mn-lt"/>
              </a:defRPr>
            </a:lvl1pPr>
            <a:lvl2pPr>
              <a:defRPr sz="825" b="0" i="0">
                <a:solidFill>
                  <a:schemeClr val="tx2"/>
                </a:solidFill>
                <a:latin typeface="+mj-lt"/>
              </a:defRPr>
            </a:lvl2pPr>
            <a:lvl3pPr>
              <a:defRPr sz="825" b="0" i="0">
                <a:solidFill>
                  <a:schemeClr val="tx2"/>
                </a:solidFill>
                <a:latin typeface="+mj-lt"/>
              </a:defRPr>
            </a:lvl3pPr>
            <a:lvl4pPr>
              <a:defRPr sz="825" b="0" i="0">
                <a:solidFill>
                  <a:schemeClr val="tx2"/>
                </a:solidFill>
                <a:latin typeface="+mj-lt"/>
              </a:defRPr>
            </a:lvl4pPr>
            <a:lvl5pPr>
              <a:defRPr sz="825" b="0" i="0">
                <a:solidFill>
                  <a:schemeClr val="tx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F621C-FC7B-AA4C-B773-C53AB56AC87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D577A38-EABE-D745-9C5B-75C05AD201BD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A43C85-676B-9E43-8411-B3C29E7186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ABA0E-5CEB-3C4C-9288-67AEEFBD80F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481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2054" y="1600202"/>
            <a:ext cx="4038600" cy="452596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300"/>
              </a:spcBef>
              <a:buClr>
                <a:schemeClr val="accent2"/>
              </a:buClr>
              <a:defRPr sz="1400"/>
            </a:lvl1pPr>
            <a:lvl2pPr marL="342900" indent="-171450">
              <a:lnSpc>
                <a:spcPct val="100000"/>
              </a:lnSpc>
              <a:spcBef>
                <a:spcPts val="225"/>
              </a:spcBef>
              <a:buClr>
                <a:schemeClr val="accent2"/>
              </a:buClr>
              <a:defRPr sz="1400"/>
            </a:lvl2pPr>
            <a:lvl3pPr>
              <a:lnSpc>
                <a:spcPct val="120000"/>
              </a:lnSpc>
              <a:spcBef>
                <a:spcPts val="225"/>
              </a:spcBef>
              <a:buClr>
                <a:schemeClr val="accent2"/>
              </a:buClr>
              <a:defRPr sz="1400"/>
            </a:lvl3pPr>
            <a:lvl4pPr>
              <a:lnSpc>
                <a:spcPct val="110000"/>
              </a:lnSpc>
              <a:spcBef>
                <a:spcPts val="225"/>
              </a:spcBef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300"/>
              </a:spcBef>
              <a:buClr>
                <a:schemeClr val="accent2"/>
              </a:buClr>
              <a:defRPr sz="1400"/>
            </a:lvl1pPr>
            <a:lvl2pPr marL="342900" indent="-171450">
              <a:lnSpc>
                <a:spcPct val="100000"/>
              </a:lnSpc>
              <a:spcBef>
                <a:spcPts val="225"/>
              </a:spcBef>
              <a:buClr>
                <a:schemeClr val="accent2"/>
              </a:buClr>
              <a:defRPr sz="1400"/>
            </a:lvl2pPr>
            <a:lvl3pPr>
              <a:lnSpc>
                <a:spcPct val="120000"/>
              </a:lnSpc>
              <a:spcBef>
                <a:spcPts val="225"/>
              </a:spcBef>
              <a:buClr>
                <a:schemeClr val="accent2"/>
              </a:buClr>
              <a:defRPr sz="1400"/>
            </a:lvl3pPr>
            <a:lvl4pPr>
              <a:lnSpc>
                <a:spcPct val="110000"/>
              </a:lnSpc>
              <a:spcBef>
                <a:spcPts val="225"/>
              </a:spcBef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2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32053" y="457200"/>
            <a:ext cx="8229600" cy="548640"/>
          </a:xfrm>
        </p:spPr>
        <p:txBody>
          <a:bodyPr anchor="t" anchorCtr="0"/>
          <a:lstStyle>
            <a:lvl1pPr>
              <a:defRPr b="1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32054" y="1055688"/>
            <a:ext cx="8229600" cy="457200"/>
          </a:xfrm>
        </p:spPr>
        <p:txBody>
          <a:bodyPr anchor="b" anchorCtr="0"/>
          <a:lstStyle>
            <a:lvl1pPr marL="0" indent="0">
              <a:buNone/>
              <a:defRPr sz="1600" i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40A2F8-98C2-AE42-B80E-AFF286D6121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588A2A4-5926-E149-AF4C-031E0D7AB879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7AB93-9FC2-8D44-AEE3-C8AC366C69D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F648286-D5F1-064D-8702-CBF91A24FE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422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54" y="1535113"/>
            <a:ext cx="4040188" cy="639762"/>
          </a:xfrm>
        </p:spPr>
        <p:txBody>
          <a:bodyPr anchor="b">
            <a:noAutofit/>
          </a:bodyPr>
          <a:lstStyle>
            <a:lvl1pPr marL="0" indent="0">
              <a:buNone/>
              <a:defRPr sz="140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2054" y="2174875"/>
            <a:ext cx="4040188" cy="3951288"/>
          </a:xfrm>
        </p:spPr>
        <p:txBody>
          <a:bodyPr>
            <a:noAutofit/>
          </a:bodyPr>
          <a:lstStyle>
            <a:lvl1pPr>
              <a:buClr>
                <a:schemeClr val="accent2"/>
              </a:buClr>
              <a:defRPr sz="1400"/>
            </a:lvl1pPr>
            <a:lvl2pPr>
              <a:buClr>
                <a:schemeClr val="accent2"/>
              </a:buClr>
              <a:defRPr sz="1400"/>
            </a:lvl2pPr>
            <a:lvl3pPr>
              <a:buClr>
                <a:schemeClr val="accent2"/>
              </a:buClr>
              <a:defRPr sz="1400"/>
            </a:lvl3pPr>
            <a:lvl4pPr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1400" b="1">
                <a:solidFill>
                  <a:schemeClr val="accent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>
            <a:noAutofit/>
          </a:bodyPr>
          <a:lstStyle>
            <a:lvl1pPr>
              <a:buClr>
                <a:schemeClr val="accent2"/>
              </a:buClr>
              <a:defRPr sz="1400"/>
            </a:lvl1pPr>
            <a:lvl2pPr>
              <a:buClr>
                <a:schemeClr val="accent2"/>
              </a:buClr>
              <a:defRPr sz="1400"/>
            </a:lvl2pPr>
            <a:lvl3pPr>
              <a:buClr>
                <a:schemeClr val="accent2"/>
              </a:buClr>
              <a:defRPr sz="1400"/>
            </a:lvl3pPr>
            <a:lvl4pPr>
              <a:buClr>
                <a:schemeClr val="accent2"/>
              </a:buClr>
              <a:defRPr sz="1400"/>
            </a:lvl4pPr>
            <a:lvl5pPr>
              <a:buClr>
                <a:schemeClr val="accent2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30214" y="457200"/>
            <a:ext cx="8229600" cy="548640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32053" y="1055688"/>
            <a:ext cx="8229600" cy="457200"/>
          </a:xfrm>
        </p:spPr>
        <p:txBody>
          <a:bodyPr anchor="b" anchorCtr="0"/>
          <a:lstStyle>
            <a:lvl1pPr marL="0" indent="0">
              <a:buNone/>
              <a:defRPr sz="1600" i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1146CC-68D8-2B43-ADE3-CACFD52C8D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EBCEF84-5672-7F43-91A8-8C5591694022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149013A-C358-3C4E-9648-7384DB887BC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Presentation Title | BERKELEY LAB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68AB6F-7C5E-1842-B488-5444DE400A7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967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2054" y="454006"/>
            <a:ext cx="8229600" cy="114619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2054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-151325" y="-141165"/>
            <a:ext cx="9439923" cy="7136527"/>
            <a:chOff x="-151325" y="-141165"/>
            <a:chExt cx="9439923" cy="7136527"/>
          </a:xfrm>
        </p:grpSpPr>
        <p:grpSp>
          <p:nvGrpSpPr>
            <p:cNvPr id="8" name="Group 7"/>
            <p:cNvGrpSpPr/>
            <p:nvPr userDrawn="1"/>
          </p:nvGrpSpPr>
          <p:grpSpPr>
            <a:xfrm>
              <a:off x="457731" y="6873247"/>
              <a:ext cx="8226688" cy="122115"/>
              <a:chOff x="457731" y="6582508"/>
              <a:chExt cx="8226688" cy="486507"/>
            </a:xfrm>
          </p:grpSpPr>
          <p:cxnSp>
            <p:nvCxnSpPr>
              <p:cNvPr id="117" name="Straight Connector 116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19" name="Group 118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50" name="Straight Connector 14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8" name="Straight Connector 14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6" name="Straight Connector 14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4" name="Straight Connector 14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2" name="Straight Connector 14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40" name="Straight Connector 13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8" name="Straight Connector 13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6" name="Straight Connector 13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4" name="Straight Connector 13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8" name="Group 127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2" name="Straight Connector 13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130" name="Straight Connector 12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" name="Group 8"/>
            <p:cNvGrpSpPr/>
            <p:nvPr userDrawn="1"/>
          </p:nvGrpSpPr>
          <p:grpSpPr>
            <a:xfrm>
              <a:off x="-151325" y="454007"/>
              <a:ext cx="122115" cy="5945205"/>
              <a:chOff x="-238875" y="454007"/>
              <a:chExt cx="122115" cy="5945205"/>
            </a:xfrm>
          </p:grpSpPr>
          <p:cxnSp>
            <p:nvCxnSpPr>
              <p:cNvPr id="82" name="Straight Connector 81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3" name="Group 82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5" name="Straight Connector 11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4" name="Group 83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3" name="Straight Connector 11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5" name="Group 84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11" name="Straight Connector 11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6" name="Group 85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9" name="Straight Connector 10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7" name="Group 86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7" name="Straight Connector 10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8" name="Group 87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5" name="Straight Connector 10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3" name="Straight Connector 10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0" name="Group 89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101" name="Straight Connector 10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1" name="Group 90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99" name="Straight Connector 9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Group 91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97" name="Straight Connector 9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Group 92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95" name="Straight Connector 9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Connector 9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4" name="Straight Connector 93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/>
            <p:cNvGrpSpPr/>
            <p:nvPr userDrawn="1"/>
          </p:nvGrpSpPr>
          <p:grpSpPr>
            <a:xfrm>
              <a:off x="9166483" y="454007"/>
              <a:ext cx="122115" cy="5945205"/>
              <a:chOff x="-238875" y="454007"/>
              <a:chExt cx="122115" cy="5945205"/>
            </a:xfrm>
          </p:grpSpPr>
          <p:cxnSp>
            <p:nvCxnSpPr>
              <p:cNvPr id="47" name="Straight Connector 46"/>
              <p:cNvCxnSpPr/>
              <p:nvPr userDrawn="1"/>
            </p:nvCxnSpPr>
            <p:spPr>
              <a:xfrm rot="5400000">
                <a:off x="-177817" y="392949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 userDrawn="1"/>
            </p:nvGrpSpPr>
            <p:grpSpPr>
              <a:xfrm rot="5400000">
                <a:off x="-254017" y="594070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80" name="Straight Connector 7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9" name="Group 48"/>
              <p:cNvGrpSpPr/>
              <p:nvPr userDrawn="1"/>
            </p:nvGrpSpPr>
            <p:grpSpPr>
              <a:xfrm rot="5400000">
                <a:off x="-254017" y="546706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8" name="Straight Connector 7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0" name="Group 49"/>
              <p:cNvGrpSpPr/>
              <p:nvPr userDrawn="1"/>
            </p:nvGrpSpPr>
            <p:grpSpPr>
              <a:xfrm rot="5400000">
                <a:off x="-254017" y="499342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6" name="Straight Connector 7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Group 50"/>
              <p:cNvGrpSpPr/>
              <p:nvPr userDrawn="1"/>
            </p:nvGrpSpPr>
            <p:grpSpPr>
              <a:xfrm rot="5400000">
                <a:off x="-254017" y="451978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4" name="Straight Connector 7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Group 51"/>
              <p:cNvGrpSpPr/>
              <p:nvPr userDrawn="1"/>
            </p:nvGrpSpPr>
            <p:grpSpPr>
              <a:xfrm rot="5400000">
                <a:off x="-254017" y="404614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2" name="Straight Connector 7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/>
              <p:cNvGrpSpPr/>
              <p:nvPr userDrawn="1"/>
            </p:nvGrpSpPr>
            <p:grpSpPr>
              <a:xfrm rot="5400000">
                <a:off x="-254017" y="3572499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70" name="Straight Connector 6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4" name="Group 53"/>
              <p:cNvGrpSpPr/>
              <p:nvPr userDrawn="1"/>
            </p:nvGrpSpPr>
            <p:grpSpPr>
              <a:xfrm rot="5400000">
                <a:off x="-254017" y="3098857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8" name="Straight Connector 67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5" name="Group 54"/>
              <p:cNvGrpSpPr/>
              <p:nvPr userDrawn="1"/>
            </p:nvGrpSpPr>
            <p:grpSpPr>
              <a:xfrm rot="5400000">
                <a:off x="-254017" y="2625215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6" name="Straight Connector 65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6" name="Group 55"/>
              <p:cNvGrpSpPr/>
              <p:nvPr userDrawn="1"/>
            </p:nvGrpSpPr>
            <p:grpSpPr>
              <a:xfrm rot="5400000">
                <a:off x="-254017" y="2151573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4" name="Straight Connector 63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7" name="Group 56"/>
              <p:cNvGrpSpPr/>
              <p:nvPr userDrawn="1"/>
            </p:nvGrpSpPr>
            <p:grpSpPr>
              <a:xfrm rot="5400000">
                <a:off x="-254017" y="1677931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2" name="Straight Connector 61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8" name="Group 57"/>
              <p:cNvGrpSpPr/>
              <p:nvPr userDrawn="1"/>
            </p:nvGrpSpPr>
            <p:grpSpPr>
              <a:xfrm rot="5400000">
                <a:off x="-254017" y="997340"/>
                <a:ext cx="152400" cy="122115"/>
                <a:chOff x="7983415" y="6582508"/>
                <a:chExt cx="152400" cy="486507"/>
              </a:xfrm>
            </p:grpSpPr>
            <p:cxnSp>
              <p:nvCxnSpPr>
                <p:cNvPr id="60" name="Straight Connector 59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9" name="Straight Connector 58"/>
              <p:cNvCxnSpPr/>
              <p:nvPr userDrawn="1"/>
            </p:nvCxnSpPr>
            <p:spPr>
              <a:xfrm rot="5400000">
                <a:off x="-177817" y="6338154"/>
                <a:ext cx="0" cy="122115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/>
            <p:cNvGrpSpPr/>
            <p:nvPr userDrawn="1"/>
          </p:nvGrpSpPr>
          <p:grpSpPr>
            <a:xfrm>
              <a:off x="457731" y="-141165"/>
              <a:ext cx="8226688" cy="122115"/>
              <a:chOff x="457731" y="6582508"/>
              <a:chExt cx="8226688" cy="486507"/>
            </a:xfrm>
          </p:grpSpPr>
          <p:cxnSp>
            <p:nvCxnSpPr>
              <p:cNvPr id="12" name="Straight Connector 11"/>
              <p:cNvCxnSpPr/>
              <p:nvPr userDrawn="1"/>
            </p:nvCxnSpPr>
            <p:spPr>
              <a:xfrm>
                <a:off x="457731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 userDrawn="1"/>
            </p:nvCxnSpPr>
            <p:spPr>
              <a:xfrm>
                <a:off x="8684419" y="6582508"/>
                <a:ext cx="0" cy="486507"/>
              </a:xfrm>
              <a:prstGeom prst="line">
                <a:avLst/>
              </a:prstGeom>
              <a:ln w="317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4" name="Group 13"/>
              <p:cNvGrpSpPr/>
              <p:nvPr userDrawn="1"/>
            </p:nvGrpSpPr>
            <p:grpSpPr>
              <a:xfrm>
                <a:off x="798615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5" name="Straight Connector 4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Group 14"/>
              <p:cNvGrpSpPr/>
              <p:nvPr userDrawn="1"/>
            </p:nvGrpSpPr>
            <p:grpSpPr>
              <a:xfrm>
                <a:off x="7287901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3" name="Straight Connector 4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/>
              <p:cNvGrpSpPr/>
              <p:nvPr userDrawn="1"/>
            </p:nvGrpSpPr>
            <p:grpSpPr>
              <a:xfrm>
                <a:off x="6589644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41" name="Straight Connector 4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/>
              <p:cNvGrpSpPr/>
              <p:nvPr userDrawn="1"/>
            </p:nvGrpSpPr>
            <p:grpSpPr>
              <a:xfrm>
                <a:off x="5891387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9" name="Straight Connector 3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/>
              <p:cNvGrpSpPr/>
              <p:nvPr userDrawn="1"/>
            </p:nvGrpSpPr>
            <p:grpSpPr>
              <a:xfrm>
                <a:off x="5193130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7" name="Straight Connector 3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/>
              <p:cNvGrpSpPr/>
              <p:nvPr userDrawn="1"/>
            </p:nvGrpSpPr>
            <p:grpSpPr>
              <a:xfrm>
                <a:off x="4494873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5" name="Straight Connector 3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Group 19"/>
              <p:cNvGrpSpPr/>
              <p:nvPr userDrawn="1"/>
            </p:nvGrpSpPr>
            <p:grpSpPr>
              <a:xfrm>
                <a:off x="3796616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3" name="Straight Connector 32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Group 20"/>
              <p:cNvGrpSpPr/>
              <p:nvPr userDrawn="1"/>
            </p:nvGrpSpPr>
            <p:grpSpPr>
              <a:xfrm>
                <a:off x="3098359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31" name="Straight Connector 30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Group 21"/>
              <p:cNvGrpSpPr/>
              <p:nvPr userDrawn="1"/>
            </p:nvGrpSpPr>
            <p:grpSpPr>
              <a:xfrm>
                <a:off x="2400102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9" name="Straight Connector 28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Group 22"/>
              <p:cNvGrpSpPr/>
              <p:nvPr userDrawn="1"/>
            </p:nvGrpSpPr>
            <p:grpSpPr>
              <a:xfrm>
                <a:off x="1701845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7" name="Straight Connector 26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Group 23"/>
              <p:cNvGrpSpPr/>
              <p:nvPr userDrawn="1"/>
            </p:nvGrpSpPr>
            <p:grpSpPr>
              <a:xfrm>
                <a:off x="1003588" y="6582508"/>
                <a:ext cx="152400" cy="486507"/>
                <a:chOff x="7983415" y="6582508"/>
                <a:chExt cx="152400" cy="486507"/>
              </a:xfrm>
            </p:grpSpPr>
            <p:cxnSp>
              <p:nvCxnSpPr>
                <p:cNvPr id="25" name="Straight Connector 24"/>
                <p:cNvCxnSpPr/>
                <p:nvPr userDrawn="1"/>
              </p:nvCxnSpPr>
              <p:spPr>
                <a:xfrm>
                  <a:off x="81358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/>
                <p:cNvCxnSpPr/>
                <p:nvPr userDrawn="1"/>
              </p:nvCxnSpPr>
              <p:spPr>
                <a:xfrm>
                  <a:off x="7983415" y="6582508"/>
                  <a:ext cx="0" cy="486507"/>
                </a:xfrm>
                <a:prstGeom prst="line">
                  <a:avLst/>
                </a:prstGeom>
                <a:ln w="3175">
                  <a:solidFill>
                    <a:schemeClr val="tx1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7938E-2D20-FF4F-8096-2B3063A648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440301" y="6356350"/>
            <a:ext cx="5451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C487824-C1D1-1643-8250-16208E32767F}" type="datetime1">
              <a:rPr lang="en-US" smtClean="0"/>
              <a:t>3/29/2024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5B255-25BE-C14D-9125-BA628753C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54" y="6356351"/>
            <a:ext cx="6829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Presentation Title | BERKELEY 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ED084-B76C-A64D-B9EC-DB4B52A93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38558" y="6356350"/>
            <a:ext cx="5316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0EF2EA88-E9D4-0C4F-A5DF-5FE49FAF8E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153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7" r:id="rId3"/>
    <p:sldLayoutId id="2147483650" r:id="rId4"/>
    <p:sldLayoutId id="2147483658" r:id="rId5"/>
    <p:sldLayoutId id="2147483651" r:id="rId6"/>
    <p:sldLayoutId id="2147483664" r:id="rId7"/>
    <p:sldLayoutId id="2147483652" r:id="rId8"/>
    <p:sldLayoutId id="2147483653" r:id="rId9"/>
    <p:sldLayoutId id="2147483660" r:id="rId10"/>
    <p:sldLayoutId id="2147483661" r:id="rId11"/>
    <p:sldLayoutId id="2147483662" r:id="rId12"/>
    <p:sldLayoutId id="2147483663" r:id="rId13"/>
    <p:sldLayoutId id="2147483654" r:id="rId14"/>
    <p:sldLayoutId id="2147483655" r:id="rId15"/>
    <p:sldLayoutId id="2147483656" r:id="rId16"/>
    <p:sldLayoutId id="2147483659" r:id="rId17"/>
  </p:sldLayoutIdLst>
  <p:hf hdr="0" dt="0"/>
  <p:txStyles>
    <p:titleStyle>
      <a:lvl1pPr algn="l" defTabSz="342900" rtl="0" eaLnBrk="1" latinLnBrk="0" hangingPunct="1">
        <a:spcBef>
          <a:spcPct val="0"/>
        </a:spcBef>
        <a:buNone/>
        <a:defRPr sz="2400" b="1" i="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69069" indent="-169069" algn="l" defTabSz="342900" rtl="0" eaLnBrk="1" latinLnBrk="0" hangingPunct="1">
        <a:lnSpc>
          <a:spcPct val="110000"/>
        </a:lnSpc>
        <a:spcBef>
          <a:spcPts val="800"/>
        </a:spcBef>
        <a:spcAft>
          <a:spcPts val="0"/>
        </a:spcAft>
        <a:buClr>
          <a:schemeClr val="accent2"/>
        </a:buClr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71450" algn="l" defTabSz="342900" rtl="0" eaLnBrk="1" latinLnBrk="0" hangingPunct="1">
        <a:lnSpc>
          <a:spcPct val="110000"/>
        </a:lnSpc>
        <a:spcBef>
          <a:spcPts val="400"/>
        </a:spcBef>
        <a:buClr>
          <a:schemeClr val="accent2"/>
        </a:buClr>
        <a:buFont typeface="Arial"/>
        <a:buChar char="–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515541" indent="-170260" algn="l" defTabSz="342900" rtl="0" eaLnBrk="1" latinLnBrk="0" hangingPunct="1">
        <a:spcBef>
          <a:spcPts val="400"/>
        </a:spcBef>
        <a:buClr>
          <a:schemeClr val="accent2"/>
        </a:buClr>
        <a:buSzPct val="85000"/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4610" indent="-169069" algn="l" defTabSz="342900" rtl="0" eaLnBrk="1" latinLnBrk="0" hangingPunct="1">
        <a:spcBef>
          <a:spcPts val="400"/>
        </a:spcBef>
        <a:buClr>
          <a:schemeClr val="accent2"/>
        </a:buClr>
        <a:buSzPct val="85000"/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4869" indent="-170260" algn="l" defTabSz="342900" rtl="0" eaLnBrk="1" latinLnBrk="0" hangingPunct="1">
        <a:spcBef>
          <a:spcPct val="20000"/>
        </a:spcBef>
        <a:buClr>
          <a:schemeClr val="accent2"/>
        </a:buClr>
        <a:buFont typeface="Arial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Content Placeholder 16">
            <a:extLst>
              <a:ext uri="{FF2B5EF4-FFF2-40B4-BE49-F238E27FC236}">
                <a16:creationId xmlns:a16="http://schemas.microsoft.com/office/drawing/2014/main" id="{4E608361-B603-8C4D-B039-BF6F90F216B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28941659"/>
              </p:ext>
            </p:extLst>
          </p:nvPr>
        </p:nvGraphicFramePr>
        <p:xfrm>
          <a:off x="479093" y="1600200"/>
          <a:ext cx="4038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itle 9">
            <a:extLst>
              <a:ext uri="{FF2B5EF4-FFF2-40B4-BE49-F238E27FC236}">
                <a16:creationId xmlns:a16="http://schemas.microsoft.com/office/drawing/2014/main" id="{59481AF8-BD15-114F-AEA9-70EC8B30A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53" y="457199"/>
            <a:ext cx="8229600" cy="942331"/>
          </a:xfrm>
        </p:spPr>
        <p:txBody>
          <a:bodyPr/>
          <a:lstStyle/>
          <a:p>
            <a:r>
              <a:rPr lang="en-US" dirty="0"/>
              <a:t>2D image data (one frame per time step [~12Hz])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8C0E7-9FB9-2640-958C-6F9E7C74617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16F514-D4AE-86CE-6B84-825614DDD5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84" y="2148339"/>
            <a:ext cx="4075709" cy="30106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483A6B-C331-F181-5D6B-B285EA8DBEDB}"/>
              </a:ext>
            </a:extLst>
          </p:cNvPr>
          <p:cNvSpPr txBox="1"/>
          <p:nvPr/>
        </p:nvSpPr>
        <p:spPr>
          <a:xfrm>
            <a:off x="543584" y="1678672"/>
            <a:ext cx="7007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2D image							vertically binned spectrum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D63309-E5FE-7562-A2F3-B5AB8D1E5BE2}"/>
              </a:ext>
            </a:extLst>
          </p:cNvPr>
          <p:cNvSpPr txBox="1"/>
          <p:nvPr/>
        </p:nvSpPr>
        <p:spPr>
          <a:xfrm>
            <a:off x="1877894" y="5309025"/>
            <a:ext cx="17764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Pixel (Energy axis)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8061D-BD4D-7357-80CC-838314C16875}"/>
              </a:ext>
            </a:extLst>
          </p:cNvPr>
          <p:cNvSpPr txBox="1"/>
          <p:nvPr/>
        </p:nvSpPr>
        <p:spPr>
          <a:xfrm rot="16200000">
            <a:off x="35135" y="3499758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Pixel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03C46B-7925-4FEF-4BF2-E13D7C642303}"/>
              </a:ext>
            </a:extLst>
          </p:cNvPr>
          <p:cNvSpPr txBox="1"/>
          <p:nvPr/>
        </p:nvSpPr>
        <p:spPr>
          <a:xfrm>
            <a:off x="432053" y="5915986"/>
            <a:ext cx="2614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per second: ~ E6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1FD9EA9B-AD0C-5923-9AFF-75523311BFC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32054" y="6356351"/>
            <a:ext cx="6829947" cy="365125"/>
          </a:xfrm>
        </p:spPr>
        <p:txBody>
          <a:bodyPr/>
          <a:lstStyle/>
          <a:p>
            <a:r>
              <a:rPr lang="en-US" dirty="0"/>
              <a:t>TRAPXPS | BERKELEY LAB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1810C19-5E48-9CA4-14A5-EC19AF9DAC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648200" y="2153132"/>
            <a:ext cx="4038600" cy="296289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CAFD399-91BB-B940-4B38-AA6C04A1D4C6}"/>
              </a:ext>
            </a:extLst>
          </p:cNvPr>
          <p:cNvSpPr txBox="1"/>
          <p:nvPr/>
        </p:nvSpPr>
        <p:spPr>
          <a:xfrm>
            <a:off x="5849500" y="5304729"/>
            <a:ext cx="17764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Pixel (Energy axis)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A1D269-BF2F-E2AB-81EB-6293F716CA6B}"/>
              </a:ext>
            </a:extLst>
          </p:cNvPr>
          <p:cNvSpPr txBox="1"/>
          <p:nvPr/>
        </p:nvSpPr>
        <p:spPr>
          <a:xfrm>
            <a:off x="6315333" y="940206"/>
            <a:ext cx="289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1/dt (“dt” in </a:t>
            </a:r>
            <a:r>
              <a:rPr lang="en-US" dirty="0" err="1"/>
              <a:t>Metadata.json</a:t>
            </a:r>
            <a:r>
              <a:rPr lang="en-US" dirty="0"/>
              <a:t>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E15D561-08CB-9F69-5721-64C429DC2179}"/>
              </a:ext>
            </a:extLst>
          </p:cNvPr>
          <p:cNvCxnSpPr>
            <a:cxnSpLocks/>
          </p:cNvCxnSpPr>
          <p:nvPr/>
        </p:nvCxnSpPr>
        <p:spPr>
          <a:xfrm flipH="1">
            <a:off x="2796067" y="1737892"/>
            <a:ext cx="502867" cy="13822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9AC3087-EFA6-BD08-8666-B482DB8D78D7}"/>
              </a:ext>
            </a:extLst>
          </p:cNvPr>
          <p:cNvSpPr txBox="1"/>
          <p:nvPr/>
        </p:nvSpPr>
        <p:spPr>
          <a:xfrm>
            <a:off x="1583704" y="1263818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“Rectangle” in </a:t>
            </a:r>
            <a:r>
              <a:rPr lang="en-US" dirty="0" err="1"/>
              <a:t>Metadata.json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64142D-4A5E-02A8-C30E-F7FFD6930255}"/>
              </a:ext>
            </a:extLst>
          </p:cNvPr>
          <p:cNvSpPr txBox="1"/>
          <p:nvPr/>
        </p:nvSpPr>
        <p:spPr>
          <a:xfrm>
            <a:off x="829772" y="239018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Frame </a:t>
            </a:r>
            <a:r>
              <a:rPr lang="en-US" dirty="0" err="1">
                <a:solidFill>
                  <a:schemeClr val="bg1"/>
                </a:solidFill>
              </a:rPr>
              <a:t>Stream.bin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940378-408E-0C7F-B5E4-D0B1AEA58854}"/>
              </a:ext>
            </a:extLst>
          </p:cNvPr>
          <p:cNvSpPr txBox="1"/>
          <p:nvPr/>
        </p:nvSpPr>
        <p:spPr>
          <a:xfrm>
            <a:off x="5347930" y="2412259"/>
            <a:ext cx="2505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ESpectrum</a:t>
            </a:r>
            <a:r>
              <a:rPr lang="en-US" dirty="0"/>
              <a:t> </a:t>
            </a:r>
            <a:r>
              <a:rPr lang="en-US" dirty="0" err="1"/>
              <a:t>Stream.bin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F50DC2-E231-5E3A-51A4-A8209AB733BD}"/>
              </a:ext>
            </a:extLst>
          </p:cNvPr>
          <p:cNvSpPr txBox="1"/>
          <p:nvPr/>
        </p:nvSpPr>
        <p:spPr>
          <a:xfrm>
            <a:off x="4717895" y="6033513"/>
            <a:ext cx="2800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(Meta)Data in “TRS”</a:t>
            </a:r>
          </a:p>
          <a:p>
            <a:r>
              <a:rPr lang="en-US" dirty="0"/>
              <a:t>trs_refactor.py in “python”</a:t>
            </a:r>
          </a:p>
        </p:txBody>
      </p:sp>
    </p:spTree>
    <p:extLst>
      <p:ext uri="{BB962C8B-B14F-4D97-AF65-F5344CB8AC3E}">
        <p14:creationId xmlns:p14="http://schemas.microsoft.com/office/powerpoint/2010/main" val="4225925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ontent Placeholder 16">
            <a:extLst>
              <a:ext uri="{FF2B5EF4-FFF2-40B4-BE49-F238E27FC236}">
                <a16:creationId xmlns:a16="http://schemas.microsoft.com/office/drawing/2014/main" id="{02456484-E169-364C-9EC0-49D38FFF1FF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26148745"/>
              </p:ext>
            </p:extLst>
          </p:nvPr>
        </p:nvGraphicFramePr>
        <p:xfrm>
          <a:off x="6857584" y="-157655"/>
          <a:ext cx="4038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itle 9">
            <a:extLst>
              <a:ext uri="{FF2B5EF4-FFF2-40B4-BE49-F238E27FC236}">
                <a16:creationId xmlns:a16="http://schemas.microsoft.com/office/drawing/2014/main" id="{59481AF8-BD15-114F-AEA9-70EC8B30A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723" y="457199"/>
            <a:ext cx="8229600" cy="942331"/>
          </a:xfrm>
        </p:spPr>
        <p:txBody>
          <a:bodyPr/>
          <a:lstStyle/>
          <a:p>
            <a:r>
              <a:rPr lang="en-US" dirty="0"/>
              <a:t>2D energy- and time-resolved map (file #3)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8C0E7-9FB9-2640-958C-6F9E7C74617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EF2EA88-E9D4-0C4F-A5DF-5FE49FAF8E2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48061D-BD4D-7357-80CC-838314C16875}"/>
              </a:ext>
            </a:extLst>
          </p:cNvPr>
          <p:cNvSpPr txBox="1"/>
          <p:nvPr/>
        </p:nvSpPr>
        <p:spPr>
          <a:xfrm rot="16200000">
            <a:off x="352490" y="3409402"/>
            <a:ext cx="599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Time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D81D6F-845A-F613-EE44-C483DEC5D97A}"/>
              </a:ext>
            </a:extLst>
          </p:cNvPr>
          <p:cNvSpPr txBox="1"/>
          <p:nvPr/>
        </p:nvSpPr>
        <p:spPr>
          <a:xfrm>
            <a:off x="2770405" y="6126163"/>
            <a:ext cx="17764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Pixel (Energy axis)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91029047-5B46-647F-200E-C7A9DB4C83B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32054" y="6356351"/>
            <a:ext cx="6829947" cy="365125"/>
          </a:xfrm>
        </p:spPr>
        <p:txBody>
          <a:bodyPr/>
          <a:lstStyle/>
          <a:p>
            <a:r>
              <a:rPr lang="en-US" dirty="0"/>
              <a:t>TRAPXPS | BERKELEY LAB</a:t>
            </a:r>
          </a:p>
        </p:txBody>
      </p:sp>
      <p:pic>
        <p:nvPicPr>
          <p:cNvPr id="5" name="Picture 4" descr="A red and blue image&#10;&#10;Description automatically generated with medium confidence">
            <a:extLst>
              <a:ext uri="{FF2B5EF4-FFF2-40B4-BE49-F238E27FC236}">
                <a16:creationId xmlns:a16="http://schemas.microsoft.com/office/drawing/2014/main" id="{38A17E92-8610-3414-A05B-69CBC2D41F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830" y="1127234"/>
            <a:ext cx="5518721" cy="488633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AE5935C-FEFC-491B-FAD5-7C2249BCB8DD}"/>
              </a:ext>
            </a:extLst>
          </p:cNvPr>
          <p:cNvCxnSpPr/>
          <p:nvPr/>
        </p:nvCxnSpPr>
        <p:spPr>
          <a:xfrm flipH="1">
            <a:off x="4966138" y="3823138"/>
            <a:ext cx="17302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92597E1-B4A3-9C04-2893-87C2EA294644}"/>
              </a:ext>
            </a:extLst>
          </p:cNvPr>
          <p:cNvSpPr txBox="1"/>
          <p:nvPr/>
        </p:nvSpPr>
        <p:spPr>
          <a:xfrm>
            <a:off x="64206" y="4863662"/>
            <a:ext cx="1176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F_Trigger</a:t>
            </a:r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601944B-E4AB-39FB-5955-A7A93E8D78D4}"/>
              </a:ext>
            </a:extLst>
          </p:cNvPr>
          <p:cNvCxnSpPr/>
          <p:nvPr/>
        </p:nvCxnSpPr>
        <p:spPr>
          <a:xfrm>
            <a:off x="1240554" y="5048907"/>
            <a:ext cx="5675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ADA0537-1E37-FCFE-88E7-4B0CF6D59D8E}"/>
              </a:ext>
            </a:extLst>
          </p:cNvPr>
          <p:cNvSpPr txBox="1"/>
          <p:nvPr/>
        </p:nvSpPr>
        <p:spPr>
          <a:xfrm>
            <a:off x="64206" y="170923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F_Dead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2CE020-0DE6-619F-243D-205AD4644D98}"/>
              </a:ext>
            </a:extLst>
          </p:cNvPr>
          <p:cNvCxnSpPr/>
          <p:nvPr/>
        </p:nvCxnSpPr>
        <p:spPr>
          <a:xfrm>
            <a:off x="1156471" y="1894482"/>
            <a:ext cx="5675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C30F4EA-DAB9-BB7E-D156-FF8B60D119B4}"/>
              </a:ext>
            </a:extLst>
          </p:cNvPr>
          <p:cNvSpPr txBox="1"/>
          <p:nvPr/>
        </p:nvSpPr>
        <p:spPr>
          <a:xfrm>
            <a:off x="78467" y="1392818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F_Reset</a:t>
            </a:r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E439A95-4382-5E3C-2B21-F5E9D95F7D1A}"/>
              </a:ext>
            </a:extLst>
          </p:cNvPr>
          <p:cNvCxnSpPr/>
          <p:nvPr/>
        </p:nvCxnSpPr>
        <p:spPr>
          <a:xfrm>
            <a:off x="1025091" y="1709237"/>
            <a:ext cx="56755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C5092AE-08EB-0B95-1F49-7C81A07E3055}"/>
              </a:ext>
            </a:extLst>
          </p:cNvPr>
          <p:cNvSpPr txBox="1"/>
          <p:nvPr/>
        </p:nvSpPr>
        <p:spPr>
          <a:xfrm>
            <a:off x="44831" y="101069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(Metadata)</a:t>
            </a:r>
          </a:p>
        </p:txBody>
      </p:sp>
    </p:spTree>
    <p:extLst>
      <p:ext uri="{BB962C8B-B14F-4D97-AF65-F5344CB8AC3E}">
        <p14:creationId xmlns:p14="http://schemas.microsoft.com/office/powerpoint/2010/main" val="3700481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0CB9B-793E-100F-5BA7-62F1A5BD0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f_bias</a:t>
            </a:r>
            <a:r>
              <a:rPr lang="en-US" dirty="0"/>
              <a:t>=0.5Hz, tau=1s, </a:t>
            </a:r>
            <a:r>
              <a:rPr lang="en-US" dirty="0" err="1"/>
              <a:t>deltaV</a:t>
            </a:r>
            <a:r>
              <a:rPr lang="en-US" dirty="0"/>
              <a:t>: 1000, 50, 5mV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DED8FB-7FAE-A12D-ACC1-DD6B0E0542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3938" y="1895564"/>
            <a:ext cx="2882600" cy="25522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00D10B-AC67-7B8C-BBC5-49E11261E6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1414" y="1895563"/>
            <a:ext cx="2882602" cy="25522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7C85FF-9C37-275C-B942-FE28A2D77C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8559" y="1926746"/>
            <a:ext cx="2882602" cy="24899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299903-1240-DF33-D35D-5D340377F6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14016" y="4520831"/>
            <a:ext cx="1565922" cy="11265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85240D-5BAF-089E-D8A1-AEEC6ED1DE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31414" y="4512370"/>
            <a:ext cx="1565922" cy="11434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08E51E-613F-54BD-1D77-E8F230788F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7837" y="4503312"/>
            <a:ext cx="1565921" cy="11615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95AB02-D01C-FCBF-C206-9A65CB071674}"/>
              </a:ext>
            </a:extLst>
          </p:cNvPr>
          <p:cNvSpPr txBox="1"/>
          <p:nvPr/>
        </p:nvSpPr>
        <p:spPr>
          <a:xfrm>
            <a:off x="484187" y="1345540"/>
            <a:ext cx="6175653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350" b="1" dirty="0"/>
              <a:t>file # 3, 7, 10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6FF48E-F6FA-23A8-DE19-362D46484E95}"/>
              </a:ext>
            </a:extLst>
          </p:cNvPr>
          <p:cNvSpPr/>
          <p:nvPr/>
        </p:nvSpPr>
        <p:spPr>
          <a:xfrm>
            <a:off x="182229" y="4439834"/>
            <a:ext cx="322852" cy="350363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3B51A43-5B69-4E00-12A2-98ADDAD7ADBB}"/>
              </a:ext>
            </a:extLst>
          </p:cNvPr>
          <p:cNvSpPr/>
          <p:nvPr/>
        </p:nvSpPr>
        <p:spPr>
          <a:xfrm>
            <a:off x="3197286" y="4530967"/>
            <a:ext cx="322852" cy="350363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1085BA-47A1-32C9-678A-8E37B058EB34}"/>
              </a:ext>
            </a:extLst>
          </p:cNvPr>
          <p:cNvSpPr/>
          <p:nvPr/>
        </p:nvSpPr>
        <p:spPr>
          <a:xfrm>
            <a:off x="6101132" y="4538691"/>
            <a:ext cx="322852" cy="350363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245049092"/>
      </p:ext>
    </p:extLst>
  </p:cSld>
  <p:clrMapOvr>
    <a:masterClrMapping/>
  </p:clrMapOvr>
</p:sld>
</file>

<file path=ppt/theme/theme1.xml><?xml version="1.0" encoding="utf-8"?>
<a:theme xmlns:a="http://schemas.openxmlformats.org/drawingml/2006/main" name="Berkeley Lab PPT Theme">
  <a:themeElements>
    <a:clrScheme name="2020 LBNL Color Theme">
      <a:dk1>
        <a:srgbClr val="00303C"/>
      </a:dk1>
      <a:lt1>
        <a:srgbClr val="FFFFFF"/>
      </a:lt1>
      <a:dk2>
        <a:srgbClr val="00303B"/>
      </a:dk2>
      <a:lt2>
        <a:srgbClr val="B1B3B3"/>
      </a:lt2>
      <a:accent1>
        <a:srgbClr val="007681"/>
      </a:accent1>
      <a:accent2>
        <a:srgbClr val="4198B5"/>
      </a:accent2>
      <a:accent3>
        <a:srgbClr val="D57800"/>
      </a:accent3>
      <a:accent4>
        <a:srgbClr val="74AA50"/>
      </a:accent4>
      <a:accent5>
        <a:srgbClr val="EAAA00"/>
      </a:accent5>
      <a:accent6>
        <a:srgbClr val="E04E38"/>
      </a:accent6>
      <a:hlink>
        <a:srgbClr val="0055D1"/>
      </a:hlink>
      <a:folHlink>
        <a:srgbClr val="66339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BNL_PPT_New_Template_2020" id="{CC6B141A-B654-3845-B898-640578BE27F0}" vid="{E740CA25-7067-8D44-B5FD-4635C3B027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LBNL_PPT_New_Template_2020</Template>
  <TotalTime>950</TotalTime>
  <Words>156</Words>
  <Application>Microsoft Office PowerPoint</Application>
  <PresentationFormat>On-screen Show (4:3)</PresentationFormat>
  <Paragraphs>29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Berkeley Lab PPT Theme</vt:lpstr>
      <vt:lpstr>2D image data (one frame per time step [~12Hz])</vt:lpstr>
      <vt:lpstr>2D energy- and time-resolved map (file #3)</vt:lpstr>
      <vt:lpstr>f_bias=0.5Hz, tau=1s, deltaV: 1000, 50, 5mV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w/color backgrounds </dc:title>
  <dc:subject/>
  <dc:creator>Johannes Mahl</dc:creator>
  <cp:keywords/>
  <dc:description/>
  <cp:lastModifiedBy>Johannes Mahl</cp:lastModifiedBy>
  <cp:revision>1</cp:revision>
  <dcterms:created xsi:type="dcterms:W3CDTF">2024-01-31T04:21:48Z</dcterms:created>
  <dcterms:modified xsi:type="dcterms:W3CDTF">2024-03-29T18:06:42Z</dcterms:modified>
  <cp:category/>
</cp:coreProperties>
</file>